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62" r:id="rId2"/>
    <p:sldId id="263" r:id="rId3"/>
    <p:sldId id="265" r:id="rId4"/>
    <p:sldId id="266" r:id="rId5"/>
    <p:sldId id="270" r:id="rId6"/>
    <p:sldId id="275" r:id="rId7"/>
    <p:sldId id="278" r:id="rId8"/>
    <p:sldId id="274" r:id="rId9"/>
    <p:sldId id="277" r:id="rId10"/>
    <p:sldId id="264" r:id="rId11"/>
    <p:sldId id="271" r:id="rId12"/>
    <p:sldId id="276" r:id="rId13"/>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eth Groarke" initials="GG" lastIdx="2" clrIdx="0">
    <p:extLst>
      <p:ext uri="{19B8F6BF-5375-455C-9EA6-DF929625EA0E}">
        <p15:presenceInfo xmlns:p15="http://schemas.microsoft.com/office/powerpoint/2012/main" userId="S-1-5-21-1960408961-1935655697-1177238915-163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C8"/>
    <a:srgbClr val="009CC8"/>
    <a:srgbClr val="D9AB16"/>
    <a:srgbClr val="D9D9D9"/>
    <a:srgbClr val="113458"/>
    <a:srgbClr val="1C0C09"/>
    <a:srgbClr val="300D09"/>
    <a:srgbClr val="ECECEC"/>
    <a:srgbClr val="4096B8"/>
    <a:srgbClr val="3F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180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A21380D-F055-475B-B0EB-E57E10904271}" type="datetimeFigureOut">
              <a:rPr lang="en-GB" smtClean="0"/>
              <a:t>24/11/2019</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68DACCC-D86B-43DA-943A-F69EA98D3B1E}" type="slidenum">
              <a:rPr lang="en-GB" smtClean="0"/>
              <a:t>‹#›</a:t>
            </a:fld>
            <a:endParaRPr lang="en-GB"/>
          </a:p>
        </p:txBody>
      </p:sp>
    </p:spTree>
    <p:extLst>
      <p:ext uri="{BB962C8B-B14F-4D97-AF65-F5344CB8AC3E}">
        <p14:creationId xmlns:p14="http://schemas.microsoft.com/office/powerpoint/2010/main" val="1422335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w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Front cover 1">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27051" y="1721220"/>
            <a:ext cx="9505950" cy="1295399"/>
          </a:xfrm>
        </p:spPr>
        <p:txBody>
          <a:bodyPr anchor="t"/>
          <a:lstStyle>
            <a:lvl1pPr>
              <a:defRPr sz="3600">
                <a:solidFill>
                  <a:srgbClr val="009CC8"/>
                </a:solidFill>
              </a:defRPr>
            </a:lvl1pPr>
          </a:lstStyle>
          <a:p>
            <a:pPr lvl="0"/>
            <a:r>
              <a:rPr lang="en-US" noProof="0"/>
              <a:t>Click to edit Master title style</a:t>
            </a:r>
            <a:endParaRPr lang="en-GB" noProof="0" dirty="0"/>
          </a:p>
        </p:txBody>
      </p:sp>
      <p:sp>
        <p:nvSpPr>
          <p:cNvPr id="3075" name="Rectangle 3"/>
          <p:cNvSpPr>
            <a:spLocks noGrp="1" noChangeArrowheads="1"/>
          </p:cNvSpPr>
          <p:nvPr>
            <p:ph type="subTitle" idx="1"/>
          </p:nvPr>
        </p:nvSpPr>
        <p:spPr>
          <a:xfrm>
            <a:off x="527052" y="2368918"/>
            <a:ext cx="8161867" cy="1007740"/>
          </a:xfrm>
        </p:spPr>
        <p:txBody>
          <a:bodyPr/>
          <a:lstStyle>
            <a:lvl1pPr marL="0" indent="0">
              <a:spcBef>
                <a:spcPts val="0"/>
              </a:spcBef>
              <a:buFontTx/>
              <a:buNone/>
              <a:defRPr sz="2600">
                <a:solidFill>
                  <a:schemeClr val="tx2">
                    <a:lumMod val="85000"/>
                    <a:lumOff val="15000"/>
                  </a:schemeClr>
                </a:solidFill>
              </a:defRPr>
            </a:lvl1pPr>
          </a:lstStyle>
          <a:p>
            <a:pPr lvl="0"/>
            <a:r>
              <a:rPr lang="en-US" noProof="0"/>
              <a:t>Click to edit Master subtitle style</a:t>
            </a:r>
            <a:endParaRPr lang="en-GB" noProof="0" dirty="0"/>
          </a:p>
        </p:txBody>
      </p:sp>
      <p:sp>
        <p:nvSpPr>
          <p:cNvPr id="3076" name="Rectangle 4"/>
          <p:cNvSpPr>
            <a:spLocks noGrp="1" noChangeArrowheads="1"/>
          </p:cNvSpPr>
          <p:nvPr>
            <p:ph type="dt" sz="half" idx="2"/>
          </p:nvPr>
        </p:nvSpPr>
        <p:spPr>
          <a:xfrm>
            <a:off x="527052" y="6410325"/>
            <a:ext cx="2927349" cy="331788"/>
          </a:xfrm>
        </p:spPr>
        <p:txBody>
          <a:bodyPr/>
          <a:lstStyle>
            <a:lvl1pPr>
              <a:defRPr>
                <a:solidFill>
                  <a:schemeClr val="bg1"/>
                </a:solidFill>
              </a:defRPr>
            </a:lvl1pPr>
          </a:lstStyle>
          <a:p>
            <a:fld id="{1744C141-B97D-4979-AB76-E8E6AB76C28B}" type="datetime4">
              <a:rPr lang="en-GB" smtClean="0">
                <a:solidFill>
                  <a:prstClr val="white"/>
                </a:solidFill>
              </a:rPr>
              <a:pPr/>
              <a:t>24 November 2019</a:t>
            </a:fld>
            <a:endParaRPr lang="en-GB" dirty="0">
              <a:solidFill>
                <a:prstClr val="white"/>
              </a:solidFill>
            </a:endParaRPr>
          </a:p>
        </p:txBody>
      </p:sp>
      <p:pic>
        <p:nvPicPr>
          <p:cNvPr id="6" name="Picture 4" descr="E:\Pants Work\Current Work\Actuaries 2011\Logos all\IFOA Logo\Lanscape - Standard\WMF logos\IFOA_logo_L_RGB_WO_text.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8249" y="260350"/>
            <a:ext cx="3229014" cy="1314450"/>
          </a:xfrm>
          <a:prstGeom prst="rect">
            <a:avLst/>
          </a:prstGeom>
          <a:noFill/>
          <a:extLst>
            <a:ext uri="{909E8E84-426E-40DD-AFC4-6F175D3DCCD1}">
              <a14:hiddenFill xmlns:a14="http://schemas.microsoft.com/office/drawing/2010/main">
                <a:solidFill>
                  <a:srgbClr val="FFFFFF"/>
                </a:solidFill>
              </a14:hiddenFill>
            </a:ext>
          </a:extLst>
        </p:spPr>
      </p:pic>
      <p:sp>
        <p:nvSpPr>
          <p:cNvPr id="7"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2162326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113458"/>
        </a:solidFill>
        <a:effectLst/>
      </p:bgPr>
    </p:bg>
    <p:spTree>
      <p:nvGrpSpPr>
        <p:cNvPr id="1" name=""/>
        <p:cNvGrpSpPr/>
        <p:nvPr/>
      </p:nvGrpSpPr>
      <p:grpSpPr>
        <a:xfrm>
          <a:off x="0" y="0"/>
          <a:ext cx="0" cy="0"/>
          <a:chOff x="0" y="0"/>
          <a:chExt cx="0" cy="0"/>
        </a:xfrm>
      </p:grpSpPr>
      <p:pic>
        <p:nvPicPr>
          <p:cNvPr id="11" name="Picture 4" descr="E:\Pants Work\Current Work\Actuaries 2011\IFOA Rebrand 2012\PowerPoint\blue_crest.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6716377" y="2116264"/>
            <a:ext cx="5248580" cy="4488917"/>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p:cNvSpPr>
            <a:spLocks noGrp="1" noChangeArrowheads="1"/>
          </p:cNvSpPr>
          <p:nvPr>
            <p:ph type="ctrTitle"/>
          </p:nvPr>
        </p:nvSpPr>
        <p:spPr>
          <a:xfrm>
            <a:off x="527052" y="2133602"/>
            <a:ext cx="10354711" cy="1295399"/>
          </a:xfrm>
        </p:spPr>
        <p:txBody>
          <a:bodyPr anchor="t"/>
          <a:lstStyle>
            <a:lvl1pPr>
              <a:defRPr sz="3600" b="1">
                <a:solidFill>
                  <a:schemeClr val="accent1"/>
                </a:solidFill>
              </a:defRPr>
            </a:lvl1pPr>
          </a:lstStyle>
          <a:p>
            <a:pPr lvl="0"/>
            <a:r>
              <a:rPr lang="en-US" noProof="0"/>
              <a:t>Click to edit Master title style</a:t>
            </a:r>
            <a:endParaRPr lang="en-GB" noProof="0" dirty="0"/>
          </a:p>
        </p:txBody>
      </p:sp>
      <p:sp>
        <p:nvSpPr>
          <p:cNvPr id="3075" name="Rectangle 3"/>
          <p:cNvSpPr>
            <a:spLocks noGrp="1" noChangeArrowheads="1"/>
          </p:cNvSpPr>
          <p:nvPr>
            <p:ph type="subTitle" idx="1"/>
          </p:nvPr>
        </p:nvSpPr>
        <p:spPr>
          <a:xfrm>
            <a:off x="527052" y="2781300"/>
            <a:ext cx="8161867" cy="1007740"/>
          </a:xfrm>
        </p:spPr>
        <p:txBody>
          <a:bodyPr/>
          <a:lstStyle>
            <a:lvl1pPr marL="0" indent="0">
              <a:spcBef>
                <a:spcPts val="0"/>
              </a:spcBef>
              <a:buFontTx/>
              <a:buNone/>
              <a:defRPr sz="2600">
                <a:solidFill>
                  <a:schemeClr val="bg1"/>
                </a:solidFill>
              </a:defRPr>
            </a:lvl1pPr>
          </a:lstStyle>
          <a:p>
            <a:pPr lvl="0"/>
            <a:r>
              <a:rPr lang="en-US" noProof="0"/>
              <a:t>Click to edit Master subtitle style</a:t>
            </a:r>
            <a:endParaRPr lang="en-GB" noProof="0" dirty="0"/>
          </a:p>
        </p:txBody>
      </p:sp>
      <p:sp>
        <p:nvSpPr>
          <p:cNvPr id="3076" name="Rectangle 4"/>
          <p:cNvSpPr>
            <a:spLocks noGrp="1" noChangeArrowheads="1"/>
          </p:cNvSpPr>
          <p:nvPr>
            <p:ph type="dt" sz="half" idx="2"/>
          </p:nvPr>
        </p:nvSpPr>
        <p:spPr>
          <a:xfrm>
            <a:off x="527052" y="6410325"/>
            <a:ext cx="2927349" cy="331788"/>
          </a:xfrm>
        </p:spPr>
        <p:txBody>
          <a:bodyPr/>
          <a:lstStyle>
            <a:lvl1pPr>
              <a:defRPr>
                <a:solidFill>
                  <a:schemeClr val="bg1"/>
                </a:solidFill>
              </a:defRPr>
            </a:lvl1pPr>
          </a:lstStyle>
          <a:p>
            <a:fld id="{1744C141-B97D-4979-AB76-E8E6AB76C28B}" type="datetime4">
              <a:rPr lang="en-GB">
                <a:solidFill>
                  <a:prstClr val="white"/>
                </a:solidFill>
              </a:rPr>
              <a:pPr/>
              <a:t>24 November 2019</a:t>
            </a:fld>
            <a:endParaRPr lang="en-GB">
              <a:solidFill>
                <a:prstClr val="white"/>
              </a:solidFill>
            </a:endParaRPr>
          </a:p>
        </p:txBody>
      </p:sp>
      <p:pic>
        <p:nvPicPr>
          <p:cNvPr id="7" name="Picture 4" descr="E:\Pants Work\Current Work\Actuaries 2011\Logos all\IFOA Logo\Lanscape - Standard\WMF logos\IFOA_logo_L_RGB_WO_text.wmf"/>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8249" y="260350"/>
            <a:ext cx="3229014"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220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3_Title Slide">
    <p:bg>
      <p:bgPr>
        <a:solidFill>
          <a:srgbClr val="113458"/>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27051" y="2133602"/>
            <a:ext cx="8493582" cy="1295399"/>
          </a:xfrm>
        </p:spPr>
        <p:txBody>
          <a:bodyPr anchor="t"/>
          <a:lstStyle>
            <a:lvl1pPr>
              <a:defRPr sz="3600" b="1">
                <a:solidFill>
                  <a:schemeClr val="accent1"/>
                </a:solidFill>
              </a:defRPr>
            </a:lvl1pPr>
          </a:lstStyle>
          <a:p>
            <a:pPr lvl="0"/>
            <a:r>
              <a:rPr lang="en-US" noProof="0"/>
              <a:t>Click to edit Master title style</a:t>
            </a:r>
            <a:endParaRPr lang="en-GB" noProof="0" dirty="0"/>
          </a:p>
        </p:txBody>
      </p:sp>
      <p:sp>
        <p:nvSpPr>
          <p:cNvPr id="3075" name="Rectangle 3"/>
          <p:cNvSpPr>
            <a:spLocks noGrp="1" noChangeArrowheads="1"/>
          </p:cNvSpPr>
          <p:nvPr>
            <p:ph type="subTitle" idx="1"/>
          </p:nvPr>
        </p:nvSpPr>
        <p:spPr>
          <a:xfrm>
            <a:off x="527052" y="2781300"/>
            <a:ext cx="8161867" cy="1007740"/>
          </a:xfrm>
        </p:spPr>
        <p:txBody>
          <a:bodyPr/>
          <a:lstStyle>
            <a:lvl1pPr marL="0" indent="0">
              <a:spcBef>
                <a:spcPts val="0"/>
              </a:spcBef>
              <a:buFontTx/>
              <a:buNone/>
              <a:defRPr sz="2600">
                <a:solidFill>
                  <a:schemeClr val="bg1"/>
                </a:solidFill>
              </a:defRPr>
            </a:lvl1pPr>
          </a:lstStyle>
          <a:p>
            <a:pPr lvl="0"/>
            <a:r>
              <a:rPr lang="en-US" noProof="0"/>
              <a:t>Click to edit Master subtitle style</a:t>
            </a:r>
            <a:endParaRPr lang="en-GB" noProof="0" dirty="0"/>
          </a:p>
        </p:txBody>
      </p:sp>
      <p:sp>
        <p:nvSpPr>
          <p:cNvPr id="3076" name="Rectangle 4"/>
          <p:cNvSpPr>
            <a:spLocks noGrp="1" noChangeArrowheads="1"/>
          </p:cNvSpPr>
          <p:nvPr>
            <p:ph type="dt" sz="half" idx="2"/>
          </p:nvPr>
        </p:nvSpPr>
        <p:spPr>
          <a:xfrm>
            <a:off x="527052" y="6410325"/>
            <a:ext cx="2927349" cy="331788"/>
          </a:xfrm>
        </p:spPr>
        <p:txBody>
          <a:bodyPr/>
          <a:lstStyle>
            <a:lvl1pPr>
              <a:defRPr>
                <a:solidFill>
                  <a:schemeClr val="bg1"/>
                </a:solidFill>
              </a:defRPr>
            </a:lvl1pPr>
          </a:lstStyle>
          <a:p>
            <a:fld id="{1744C141-B97D-4979-AB76-E8E6AB76C28B}" type="datetime4">
              <a:rPr lang="en-GB">
                <a:solidFill>
                  <a:prstClr val="white"/>
                </a:solidFill>
              </a:rPr>
              <a:pPr/>
              <a:t>24 November 2019</a:t>
            </a:fld>
            <a:endParaRPr lang="en-GB">
              <a:solidFill>
                <a:prstClr val="white"/>
              </a:solidFill>
            </a:endParaRPr>
          </a:p>
        </p:txBody>
      </p:sp>
      <p:grpSp>
        <p:nvGrpSpPr>
          <p:cNvPr id="4" name="Group 3"/>
          <p:cNvGrpSpPr/>
          <p:nvPr userDrawn="1"/>
        </p:nvGrpSpPr>
        <p:grpSpPr>
          <a:xfrm>
            <a:off x="9729635" y="493474"/>
            <a:ext cx="2038380" cy="809188"/>
            <a:chOff x="7905328" y="493473"/>
            <a:chExt cx="1656184" cy="631271"/>
          </a:xfrm>
        </p:grpSpPr>
        <p:sp>
          <p:nvSpPr>
            <p:cNvPr id="2" name="Oval 1"/>
            <p:cNvSpPr/>
            <p:nvPr userDrawn="1"/>
          </p:nvSpPr>
          <p:spPr>
            <a:xfrm>
              <a:off x="7905328" y="493473"/>
              <a:ext cx="648072" cy="6312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800">
                <a:solidFill>
                  <a:prstClr val="white"/>
                </a:solidFill>
              </a:endParaRPr>
            </a:p>
          </p:txBody>
        </p:sp>
        <p:sp>
          <p:nvSpPr>
            <p:cNvPr id="3" name="TextBox 2"/>
            <p:cNvSpPr txBox="1"/>
            <p:nvPr userDrawn="1"/>
          </p:nvSpPr>
          <p:spPr>
            <a:xfrm>
              <a:off x="8553400" y="539969"/>
              <a:ext cx="1008112" cy="584775"/>
            </a:xfrm>
            <a:prstGeom prst="rect">
              <a:avLst/>
            </a:prstGeom>
            <a:noFill/>
          </p:spPr>
          <p:txBody>
            <a:bodyPr wrap="square" rtlCol="0">
              <a:spAutoFit/>
            </a:bodyPr>
            <a:lstStyle/>
            <a:p>
              <a:pPr fontAlgn="base">
                <a:spcBef>
                  <a:spcPct val="0"/>
                </a:spcBef>
                <a:spcAft>
                  <a:spcPct val="0"/>
                </a:spcAft>
              </a:pPr>
              <a:r>
                <a:rPr lang="en-GB" sz="1600" dirty="0">
                  <a:solidFill>
                    <a:prstClr val="white"/>
                  </a:solidFill>
                </a:rPr>
                <a:t>Partner</a:t>
              </a:r>
            </a:p>
            <a:p>
              <a:pPr fontAlgn="base">
                <a:spcBef>
                  <a:spcPct val="0"/>
                </a:spcBef>
                <a:spcAft>
                  <a:spcPct val="0"/>
                </a:spcAft>
              </a:pPr>
              <a:r>
                <a:rPr lang="en-GB" sz="1600" dirty="0">
                  <a:solidFill>
                    <a:prstClr val="white"/>
                  </a:solidFill>
                </a:rPr>
                <a:t>Logo</a:t>
              </a:r>
            </a:p>
          </p:txBody>
        </p:sp>
      </p:grpSp>
      <p:grpSp>
        <p:nvGrpSpPr>
          <p:cNvPr id="5" name="Group 4"/>
          <p:cNvGrpSpPr/>
          <p:nvPr userDrawn="1"/>
        </p:nvGrpSpPr>
        <p:grpSpPr>
          <a:xfrm>
            <a:off x="9729635" y="1357570"/>
            <a:ext cx="2038380" cy="776032"/>
            <a:chOff x="7905328" y="1357569"/>
            <a:chExt cx="1656184" cy="631271"/>
          </a:xfrm>
        </p:grpSpPr>
        <p:sp>
          <p:nvSpPr>
            <p:cNvPr id="9" name="Oval 8"/>
            <p:cNvSpPr/>
            <p:nvPr userDrawn="1"/>
          </p:nvSpPr>
          <p:spPr>
            <a:xfrm>
              <a:off x="7905328" y="1357569"/>
              <a:ext cx="648072" cy="6312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800">
                <a:solidFill>
                  <a:prstClr val="white"/>
                </a:solidFill>
              </a:endParaRPr>
            </a:p>
          </p:txBody>
        </p:sp>
        <p:sp>
          <p:nvSpPr>
            <p:cNvPr id="12" name="TextBox 11"/>
            <p:cNvSpPr txBox="1"/>
            <p:nvPr userDrawn="1"/>
          </p:nvSpPr>
          <p:spPr>
            <a:xfrm>
              <a:off x="8553400" y="1404065"/>
              <a:ext cx="1008112" cy="584775"/>
            </a:xfrm>
            <a:prstGeom prst="rect">
              <a:avLst/>
            </a:prstGeom>
            <a:noFill/>
          </p:spPr>
          <p:txBody>
            <a:bodyPr wrap="square" rtlCol="0">
              <a:spAutoFit/>
            </a:bodyPr>
            <a:lstStyle/>
            <a:p>
              <a:pPr fontAlgn="base">
                <a:spcBef>
                  <a:spcPct val="0"/>
                </a:spcBef>
                <a:spcAft>
                  <a:spcPct val="0"/>
                </a:spcAft>
              </a:pPr>
              <a:r>
                <a:rPr lang="en-GB" sz="1600" dirty="0">
                  <a:solidFill>
                    <a:prstClr val="white"/>
                  </a:solidFill>
                </a:rPr>
                <a:t>Partner</a:t>
              </a:r>
            </a:p>
            <a:p>
              <a:pPr fontAlgn="base">
                <a:spcBef>
                  <a:spcPct val="0"/>
                </a:spcBef>
                <a:spcAft>
                  <a:spcPct val="0"/>
                </a:spcAft>
              </a:pPr>
              <a:r>
                <a:rPr lang="en-GB" sz="1600" dirty="0">
                  <a:solidFill>
                    <a:prstClr val="white"/>
                  </a:solidFill>
                </a:rPr>
                <a:t>Logo</a:t>
              </a:r>
            </a:p>
          </p:txBody>
        </p:sp>
      </p:grpSp>
      <p:pic>
        <p:nvPicPr>
          <p:cNvPr id="13" name="Picture 4" descr="E:\Pants Work\Current Work\Actuaries 2011\Logos all\IFOA Logo\Lanscape - Standard\WMF logos\IFOA_logo_L_RGB_WO_text.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8249" y="260350"/>
            <a:ext cx="3229014"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234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GB"/>
          </a:p>
        </p:txBody>
      </p:sp>
      <p:sp>
        <p:nvSpPr>
          <p:cNvPr id="5" name="Slide Number Placeholder 4"/>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a:t>
            </a:fld>
            <a:endParaRPr lang="en-GB" dirty="0"/>
          </a:p>
        </p:txBody>
      </p:sp>
      <p:sp>
        <p:nvSpPr>
          <p:cNvPr id="6" name="Content Placeholder 2"/>
          <p:cNvSpPr>
            <a:spLocks noGrp="1"/>
          </p:cNvSpPr>
          <p:nvPr>
            <p:ph idx="1"/>
          </p:nvPr>
        </p:nvSpPr>
        <p:spPr>
          <a:xfrm>
            <a:off x="512611" y="1556792"/>
            <a:ext cx="11152339" cy="464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768655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Emphasis slide 1">
    <p:spTree>
      <p:nvGrpSpPr>
        <p:cNvPr id="1" name=""/>
        <p:cNvGrpSpPr/>
        <p:nvPr/>
      </p:nvGrpSpPr>
      <p:grpSpPr>
        <a:xfrm>
          <a:off x="0" y="0"/>
          <a:ext cx="0" cy="0"/>
          <a:chOff x="0" y="0"/>
          <a:chExt cx="0" cy="0"/>
        </a:xfrm>
      </p:grpSpPr>
      <p:pic>
        <p:nvPicPr>
          <p:cNvPr id="7" name="Picture 8" descr="A high view of visitors on the white floor of a modern museum"/>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190" b="7722"/>
          <a:stretch/>
        </p:blipFill>
        <p:spPr bwMode="auto">
          <a:xfrm>
            <a:off x="8577871" y="0"/>
            <a:ext cx="4548812"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rot="10800000">
            <a:off x="8577871" y="-576490"/>
            <a:ext cx="2307771" cy="7852229"/>
          </a:xfrm>
          <a:prstGeom prst="rect">
            <a:avLst/>
          </a:prstGeom>
          <a:gradFill flip="none" rotWithShape="1">
            <a:gsLst>
              <a:gs pos="86000">
                <a:schemeClr val="accent1">
                  <a:lumMod val="5000"/>
                  <a:lumOff val="95000"/>
                  <a:alpha val="0"/>
                </a:schemeClr>
              </a:gs>
              <a:gs pos="50440">
                <a:srgbClr val="FAFDFE">
                  <a:alpha val="75000"/>
                </a:srgbClr>
              </a:gs>
              <a:gs pos="16000">
                <a:srgbClr val="FF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27053" y="404813"/>
            <a:ext cx="8050818" cy="1143000"/>
          </a:xfrm>
        </p:spPr>
        <p:txBody>
          <a:bodyPr/>
          <a:lstStyle/>
          <a:p>
            <a:r>
              <a:rPr lang="en-US"/>
              <a:t>Click to edit Master title style</a:t>
            </a:r>
            <a:endParaRPr lang="en-GB" dirty="0"/>
          </a:p>
        </p:txBody>
      </p:sp>
      <p:sp>
        <p:nvSpPr>
          <p:cNvPr id="3" name="Content Placeholder 2"/>
          <p:cNvSpPr>
            <a:spLocks noGrp="1"/>
          </p:cNvSpPr>
          <p:nvPr>
            <p:ph idx="1"/>
          </p:nvPr>
        </p:nvSpPr>
        <p:spPr>
          <a:xfrm>
            <a:off x="512612" y="1556792"/>
            <a:ext cx="8050818" cy="464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lvl1pPr>
              <a:defRPr/>
            </a:lvl1pPr>
          </a:lstStyle>
          <a:p>
            <a:fld id="{BC1242CF-12C1-4411-B532-E91306108269}" type="datetime4">
              <a:rPr lang="en-GB">
                <a:solidFill>
                  <a:srgbClr val="3F4548"/>
                </a:solidFill>
              </a:rPr>
              <a:pPr/>
              <a:t>24 November 2019</a:t>
            </a:fld>
            <a:endParaRPr lang="en-GB">
              <a:solidFill>
                <a:srgbClr val="3F4548"/>
              </a:solidFill>
            </a:endParaRPr>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E8DA6AF-1811-4E27-A96F-54109F1D0275}" type="slidenum">
              <a:rPr lang="en-GB"/>
              <a:pPr/>
              <a:t>‹#›</a:t>
            </a:fld>
            <a:endParaRPr lang="en-GB"/>
          </a:p>
        </p:txBody>
      </p:sp>
      <p:sp>
        <p:nvSpPr>
          <p:cNvPr id="9"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1798279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Emphasis slide 2">
    <p:spTree>
      <p:nvGrpSpPr>
        <p:cNvPr id="1" name=""/>
        <p:cNvGrpSpPr/>
        <p:nvPr/>
      </p:nvGrpSpPr>
      <p:grpSpPr>
        <a:xfrm>
          <a:off x="0" y="0"/>
          <a:ext cx="0" cy="0"/>
          <a:chOff x="0" y="0"/>
          <a:chExt cx="0" cy="0"/>
        </a:xfrm>
      </p:grpSpPr>
      <p:pic>
        <p:nvPicPr>
          <p:cNvPr id="11" name="Picture 2" descr="man sitting on couch using MacBook"/>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2500"/>
          <a:stretch/>
        </p:blipFill>
        <p:spPr bwMode="auto">
          <a:xfrm>
            <a:off x="8324850" y="0"/>
            <a:ext cx="4000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rot="10800000">
            <a:off x="8229599" y="-275772"/>
            <a:ext cx="2307771" cy="7852229"/>
          </a:xfrm>
          <a:prstGeom prst="rect">
            <a:avLst/>
          </a:prstGeom>
          <a:gradFill flip="none" rotWithShape="1">
            <a:gsLst>
              <a:gs pos="86000">
                <a:schemeClr val="accent1">
                  <a:lumMod val="5000"/>
                  <a:lumOff val="95000"/>
                  <a:alpha val="0"/>
                </a:schemeClr>
              </a:gs>
              <a:gs pos="50440">
                <a:srgbClr val="FAFDFE">
                  <a:alpha val="75000"/>
                </a:srgbClr>
              </a:gs>
              <a:gs pos="16000">
                <a:srgbClr val="FF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27053" y="404813"/>
            <a:ext cx="8050818" cy="1143000"/>
          </a:xfrm>
        </p:spPr>
        <p:txBody>
          <a:bodyPr/>
          <a:lstStyle/>
          <a:p>
            <a:r>
              <a:rPr lang="en-US"/>
              <a:t>Click to edit Master title style</a:t>
            </a:r>
            <a:endParaRPr lang="en-GB" dirty="0"/>
          </a:p>
        </p:txBody>
      </p:sp>
      <p:sp>
        <p:nvSpPr>
          <p:cNvPr id="3" name="Content Placeholder 2"/>
          <p:cNvSpPr>
            <a:spLocks noGrp="1"/>
          </p:cNvSpPr>
          <p:nvPr>
            <p:ph idx="1"/>
          </p:nvPr>
        </p:nvSpPr>
        <p:spPr>
          <a:xfrm>
            <a:off x="512612" y="1556792"/>
            <a:ext cx="8050818" cy="464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lvl1pPr>
              <a:defRPr/>
            </a:lvl1pPr>
          </a:lstStyle>
          <a:p>
            <a:fld id="{BC1242CF-12C1-4411-B532-E91306108269}" type="datetime4">
              <a:rPr lang="en-GB">
                <a:solidFill>
                  <a:srgbClr val="3F4548"/>
                </a:solidFill>
              </a:rPr>
              <a:pPr/>
              <a:t>24 November 2019</a:t>
            </a:fld>
            <a:endParaRPr lang="en-GB">
              <a:solidFill>
                <a:srgbClr val="3F4548"/>
              </a:solidFill>
            </a:endParaRPr>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E8DA6AF-1811-4E27-A96F-54109F1D0275}" type="slidenum">
              <a:rPr lang="en-GB"/>
              <a:pPr/>
              <a:t>‹#›</a:t>
            </a:fld>
            <a:endParaRPr lang="en-GB"/>
          </a:p>
        </p:txBody>
      </p:sp>
      <p:sp>
        <p:nvSpPr>
          <p:cNvPr id="10"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135330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Emphasis slide 3">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9752" r="5946"/>
          <a:stretch/>
        </p:blipFill>
        <p:spPr>
          <a:xfrm>
            <a:off x="8134350" y="0"/>
            <a:ext cx="5581650" cy="6858000"/>
          </a:xfrm>
          <a:prstGeom prst="rect">
            <a:avLst/>
          </a:prstGeom>
        </p:spPr>
      </p:pic>
      <p:sp>
        <p:nvSpPr>
          <p:cNvPr id="8" name="Rectangle 7"/>
          <p:cNvSpPr/>
          <p:nvPr userDrawn="1"/>
        </p:nvSpPr>
        <p:spPr>
          <a:xfrm rot="10800000">
            <a:off x="8126185" y="-497115"/>
            <a:ext cx="2307771" cy="7852229"/>
          </a:xfrm>
          <a:prstGeom prst="rect">
            <a:avLst/>
          </a:prstGeom>
          <a:gradFill flip="none" rotWithShape="1">
            <a:gsLst>
              <a:gs pos="86000">
                <a:schemeClr val="accent1">
                  <a:lumMod val="5000"/>
                  <a:lumOff val="95000"/>
                  <a:alpha val="0"/>
                </a:schemeClr>
              </a:gs>
              <a:gs pos="50440">
                <a:srgbClr val="FAFDFE">
                  <a:alpha val="75000"/>
                </a:srgbClr>
              </a:gs>
              <a:gs pos="16000">
                <a:srgbClr val="FF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27053" y="404813"/>
            <a:ext cx="8050818" cy="1143000"/>
          </a:xfrm>
        </p:spPr>
        <p:txBody>
          <a:bodyPr/>
          <a:lstStyle/>
          <a:p>
            <a:r>
              <a:rPr lang="en-US"/>
              <a:t>Click to edit Master title style</a:t>
            </a:r>
            <a:endParaRPr lang="en-GB" dirty="0"/>
          </a:p>
        </p:txBody>
      </p:sp>
      <p:sp>
        <p:nvSpPr>
          <p:cNvPr id="3" name="Content Placeholder 2"/>
          <p:cNvSpPr>
            <a:spLocks noGrp="1"/>
          </p:cNvSpPr>
          <p:nvPr>
            <p:ph idx="1"/>
          </p:nvPr>
        </p:nvSpPr>
        <p:spPr>
          <a:xfrm>
            <a:off x="512612" y="1556792"/>
            <a:ext cx="8050818" cy="464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lvl1pPr>
              <a:defRPr/>
            </a:lvl1pPr>
          </a:lstStyle>
          <a:p>
            <a:fld id="{BC1242CF-12C1-4411-B532-E91306108269}" type="datetime4">
              <a:rPr lang="en-GB">
                <a:solidFill>
                  <a:srgbClr val="3F4548"/>
                </a:solidFill>
              </a:rPr>
              <a:pPr/>
              <a:t>24 November 2019</a:t>
            </a:fld>
            <a:endParaRPr lang="en-GB">
              <a:solidFill>
                <a:srgbClr val="3F4548"/>
              </a:solidFill>
            </a:endParaRPr>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E8DA6AF-1811-4E27-A96F-54109F1D0275}" type="slidenum">
              <a:rPr lang="en-GB"/>
              <a:pPr/>
              <a:t>‹#›</a:t>
            </a:fld>
            <a:endParaRPr lang="en-GB"/>
          </a:p>
        </p:txBody>
      </p:sp>
      <p:sp>
        <p:nvSpPr>
          <p:cNvPr id="10"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4046658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hasis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59930"/>
          <a:stretch/>
        </p:blipFill>
        <p:spPr>
          <a:xfrm>
            <a:off x="8686800" y="0"/>
            <a:ext cx="4151072" cy="6858000"/>
          </a:xfrm>
          <a:prstGeom prst="rect">
            <a:avLst/>
          </a:prstGeom>
        </p:spPr>
      </p:pic>
      <p:sp>
        <p:nvSpPr>
          <p:cNvPr id="3" name="Date Placeholder 2"/>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GB"/>
          </a:p>
        </p:txBody>
      </p:sp>
      <p:sp>
        <p:nvSpPr>
          <p:cNvPr id="5" name="Slide Number Placeholder 4"/>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a:t>
            </a:fld>
            <a:endParaRPr lang="en-GB" dirty="0"/>
          </a:p>
        </p:txBody>
      </p:sp>
      <p:sp>
        <p:nvSpPr>
          <p:cNvPr id="8" name="Rectangle 7"/>
          <p:cNvSpPr/>
          <p:nvPr userDrawn="1"/>
        </p:nvSpPr>
        <p:spPr>
          <a:xfrm rot="10800000">
            <a:off x="8592312" y="-362857"/>
            <a:ext cx="2307771" cy="7852229"/>
          </a:xfrm>
          <a:prstGeom prst="rect">
            <a:avLst/>
          </a:prstGeom>
          <a:gradFill flip="none" rotWithShape="1">
            <a:gsLst>
              <a:gs pos="86000">
                <a:schemeClr val="accent1">
                  <a:lumMod val="5000"/>
                  <a:lumOff val="95000"/>
                  <a:alpha val="0"/>
                </a:schemeClr>
              </a:gs>
              <a:gs pos="50440">
                <a:srgbClr val="FAFDFE">
                  <a:alpha val="75000"/>
                </a:srgbClr>
              </a:gs>
              <a:gs pos="16000">
                <a:srgbClr val="FF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a:spLocks noGrp="1"/>
          </p:cNvSpPr>
          <p:nvPr>
            <p:ph type="title"/>
          </p:nvPr>
        </p:nvSpPr>
        <p:spPr>
          <a:xfrm>
            <a:off x="527053" y="404813"/>
            <a:ext cx="8050818" cy="1143000"/>
          </a:xfrm>
        </p:spPr>
        <p:txBody>
          <a:bodyPr/>
          <a:lstStyle/>
          <a:p>
            <a:r>
              <a:rPr lang="en-US"/>
              <a:t>Click to edit Master title style</a:t>
            </a:r>
            <a:endParaRPr lang="en-GB" dirty="0"/>
          </a:p>
        </p:txBody>
      </p:sp>
      <p:sp>
        <p:nvSpPr>
          <p:cNvPr id="10" name="Content Placeholder 2"/>
          <p:cNvSpPr>
            <a:spLocks noGrp="1"/>
          </p:cNvSpPr>
          <p:nvPr>
            <p:ph idx="1"/>
          </p:nvPr>
        </p:nvSpPr>
        <p:spPr>
          <a:xfrm>
            <a:off x="512612" y="1556792"/>
            <a:ext cx="8050818" cy="464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3084094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mphasis slide 5">
    <p:spTree>
      <p:nvGrpSpPr>
        <p:cNvPr id="1" name=""/>
        <p:cNvGrpSpPr/>
        <p:nvPr/>
      </p:nvGrpSpPr>
      <p:grpSpPr>
        <a:xfrm>
          <a:off x="0" y="0"/>
          <a:ext cx="0" cy="0"/>
          <a:chOff x="0" y="0"/>
          <a:chExt cx="0" cy="0"/>
        </a:xfrm>
      </p:grpSpPr>
      <p:pic>
        <p:nvPicPr>
          <p:cNvPr id="9" name="Picture 2" descr="gray arrow left sig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6200000">
            <a:off x="6901974" y="1434598"/>
            <a:ext cx="7099299" cy="37475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rot="10800000">
            <a:off x="8592312" y="-362857"/>
            <a:ext cx="2307771" cy="7852229"/>
          </a:xfrm>
          <a:prstGeom prst="rect">
            <a:avLst/>
          </a:prstGeom>
          <a:gradFill flip="none" rotWithShape="1">
            <a:gsLst>
              <a:gs pos="86000">
                <a:schemeClr val="accent1">
                  <a:lumMod val="5000"/>
                  <a:lumOff val="95000"/>
                  <a:alpha val="0"/>
                </a:schemeClr>
              </a:gs>
              <a:gs pos="50440">
                <a:srgbClr val="FAFDFE">
                  <a:alpha val="75000"/>
                </a:srgbClr>
              </a:gs>
              <a:gs pos="16000">
                <a:srgbClr val="FF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27053" y="404813"/>
            <a:ext cx="8050818" cy="1143000"/>
          </a:xfrm>
        </p:spPr>
        <p:txBody>
          <a:bodyPr/>
          <a:lstStyle/>
          <a:p>
            <a:r>
              <a:rPr lang="en-US"/>
              <a:t>Click to edit Master title style</a:t>
            </a:r>
            <a:endParaRPr lang="en-GB" dirty="0"/>
          </a:p>
        </p:txBody>
      </p:sp>
      <p:sp>
        <p:nvSpPr>
          <p:cNvPr id="3" name="Content Placeholder 2"/>
          <p:cNvSpPr>
            <a:spLocks noGrp="1"/>
          </p:cNvSpPr>
          <p:nvPr>
            <p:ph idx="1"/>
          </p:nvPr>
        </p:nvSpPr>
        <p:spPr>
          <a:xfrm>
            <a:off x="512612" y="1556792"/>
            <a:ext cx="8050818" cy="464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lvl1pPr>
              <a:defRPr/>
            </a:lvl1pPr>
          </a:lstStyle>
          <a:p>
            <a:fld id="{BC1242CF-12C1-4411-B532-E91306108269}" type="datetime4">
              <a:rPr lang="en-GB">
                <a:solidFill>
                  <a:srgbClr val="3F4548"/>
                </a:solidFill>
              </a:rPr>
              <a:pPr/>
              <a:t>24 November 2019</a:t>
            </a:fld>
            <a:endParaRPr lang="en-GB">
              <a:solidFill>
                <a:srgbClr val="3F4548"/>
              </a:solidFill>
            </a:endParaRPr>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E8DA6AF-1811-4E27-A96F-54109F1D0275}" type="slidenum">
              <a:rPr lang="en-GB"/>
              <a:pPr/>
              <a:t>‹#›</a:t>
            </a:fld>
            <a:endParaRPr lang="en-GB"/>
          </a:p>
        </p:txBody>
      </p:sp>
      <p:sp>
        <p:nvSpPr>
          <p:cNvPr id="10"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1263728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mphasis slide 6">
    <p:spTree>
      <p:nvGrpSpPr>
        <p:cNvPr id="1" name=""/>
        <p:cNvGrpSpPr/>
        <p:nvPr/>
      </p:nvGrpSpPr>
      <p:grpSpPr>
        <a:xfrm>
          <a:off x="0" y="0"/>
          <a:ext cx="0" cy="0"/>
          <a:chOff x="0" y="0"/>
          <a:chExt cx="0" cy="0"/>
        </a:xfrm>
      </p:grpSpPr>
      <p:pic>
        <p:nvPicPr>
          <p:cNvPr id="9" name="Picture 2" descr="https://images.unsplash.com/photo-1516496636080-14fb876e029d?ixlib=rb-0.3.5&amp;ixid=eyJhcHBfaWQiOjEyMDd9&amp;s=b7c4dce29d0c04926ef1bc71ad2b0d65&amp;dpr=1&amp;auto=format&amp;fit=crop&amp;w=1000&amp;q=80&amp;cs=tinysrgb"/>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4847"/>
          <a:stretch/>
        </p:blipFill>
        <p:spPr bwMode="auto">
          <a:xfrm flipH="1">
            <a:off x="8635999" y="0"/>
            <a:ext cx="355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rot="10800000">
            <a:off x="8200572" y="-362857"/>
            <a:ext cx="2307771" cy="7852229"/>
          </a:xfrm>
          <a:prstGeom prst="rect">
            <a:avLst/>
          </a:prstGeom>
          <a:gradFill flip="none" rotWithShape="1">
            <a:gsLst>
              <a:gs pos="86000">
                <a:schemeClr val="accent1">
                  <a:lumMod val="5000"/>
                  <a:lumOff val="95000"/>
                  <a:alpha val="0"/>
                </a:schemeClr>
              </a:gs>
              <a:gs pos="50440">
                <a:srgbClr val="FAFDFE">
                  <a:alpha val="75000"/>
                </a:srgbClr>
              </a:gs>
              <a:gs pos="16000">
                <a:srgbClr val="FF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27053" y="404813"/>
            <a:ext cx="8050818" cy="1143000"/>
          </a:xfrm>
        </p:spPr>
        <p:txBody>
          <a:bodyPr/>
          <a:lstStyle/>
          <a:p>
            <a:r>
              <a:rPr lang="en-US"/>
              <a:t>Click to edit Master title style</a:t>
            </a:r>
            <a:endParaRPr lang="en-GB" dirty="0"/>
          </a:p>
        </p:txBody>
      </p:sp>
      <p:sp>
        <p:nvSpPr>
          <p:cNvPr id="3" name="Content Placeholder 2"/>
          <p:cNvSpPr>
            <a:spLocks noGrp="1"/>
          </p:cNvSpPr>
          <p:nvPr>
            <p:ph idx="1"/>
          </p:nvPr>
        </p:nvSpPr>
        <p:spPr>
          <a:xfrm>
            <a:off x="512612" y="1556792"/>
            <a:ext cx="8050818" cy="464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lvl1pPr>
              <a:defRPr/>
            </a:lvl1pPr>
          </a:lstStyle>
          <a:p>
            <a:fld id="{BC1242CF-12C1-4411-B532-E91306108269}" type="datetime4">
              <a:rPr lang="en-GB">
                <a:solidFill>
                  <a:srgbClr val="3F4548"/>
                </a:solidFill>
              </a:rPr>
              <a:pPr/>
              <a:t>24 November 2019</a:t>
            </a:fld>
            <a:endParaRPr lang="en-GB">
              <a:solidFill>
                <a:srgbClr val="3F4548"/>
              </a:solidFill>
            </a:endParaRPr>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E8DA6AF-1811-4E27-A96F-54109F1D0275}" type="slidenum">
              <a:rPr lang="en-GB"/>
              <a:pPr/>
              <a:t>‹#›</a:t>
            </a:fld>
            <a:endParaRPr lang="en-GB"/>
          </a:p>
        </p:txBody>
      </p:sp>
      <p:sp>
        <p:nvSpPr>
          <p:cNvPr id="10"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582604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mphasis slide 7">
    <p:spTree>
      <p:nvGrpSpPr>
        <p:cNvPr id="1" name=""/>
        <p:cNvGrpSpPr/>
        <p:nvPr/>
      </p:nvGrpSpPr>
      <p:grpSpPr>
        <a:xfrm>
          <a:off x="0" y="0"/>
          <a:ext cx="0" cy="0"/>
          <a:chOff x="0" y="0"/>
          <a:chExt cx="0" cy="0"/>
        </a:xfrm>
      </p:grpSpPr>
      <p:pic>
        <p:nvPicPr>
          <p:cNvPr id="1026" name="Picture 2" descr="https://images.unsplash.com/photo-1495522130528-81c79aba3194?ixlib=rb-0.3.5&amp;ixid=eyJhcHBfaWQiOjEyMDd9&amp;s=cb28dd2b3810ad54f7ee7d04b1a8a271&amp;dpr=1&amp;auto=format&amp;fit=crop&amp;w=1000&amp;q=80&amp;cs=tinysrgb"/>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9433"/>
          <a:stretch/>
        </p:blipFill>
        <p:spPr bwMode="auto">
          <a:xfrm>
            <a:off x="7619180" y="-137276"/>
            <a:ext cx="4699820" cy="69952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rot="10800000">
            <a:off x="7460343" y="-406400"/>
            <a:ext cx="2307771" cy="7852229"/>
          </a:xfrm>
          <a:prstGeom prst="rect">
            <a:avLst/>
          </a:prstGeom>
          <a:gradFill flip="none" rotWithShape="1">
            <a:gsLst>
              <a:gs pos="86000">
                <a:schemeClr val="accent1">
                  <a:lumMod val="5000"/>
                  <a:lumOff val="95000"/>
                  <a:alpha val="0"/>
                </a:schemeClr>
              </a:gs>
              <a:gs pos="50440">
                <a:srgbClr val="FAFDFE">
                  <a:alpha val="75000"/>
                </a:srgbClr>
              </a:gs>
              <a:gs pos="16000">
                <a:srgbClr val="FF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27053" y="404813"/>
            <a:ext cx="8050818" cy="1143000"/>
          </a:xfrm>
        </p:spPr>
        <p:txBody>
          <a:bodyPr/>
          <a:lstStyle/>
          <a:p>
            <a:r>
              <a:rPr lang="en-US"/>
              <a:t>Click to edit Master title style</a:t>
            </a:r>
            <a:endParaRPr lang="en-GB" dirty="0"/>
          </a:p>
        </p:txBody>
      </p:sp>
      <p:sp>
        <p:nvSpPr>
          <p:cNvPr id="3" name="Content Placeholder 2"/>
          <p:cNvSpPr>
            <a:spLocks noGrp="1"/>
          </p:cNvSpPr>
          <p:nvPr>
            <p:ph idx="1"/>
          </p:nvPr>
        </p:nvSpPr>
        <p:spPr>
          <a:xfrm>
            <a:off x="512612" y="1556792"/>
            <a:ext cx="8050818" cy="464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lvl1pPr>
              <a:defRPr/>
            </a:lvl1pPr>
          </a:lstStyle>
          <a:p>
            <a:fld id="{BC1242CF-12C1-4411-B532-E91306108269}" type="datetime4">
              <a:rPr lang="en-GB">
                <a:solidFill>
                  <a:srgbClr val="3F4548"/>
                </a:solidFill>
              </a:rPr>
              <a:pPr/>
              <a:t>24 November 2019</a:t>
            </a:fld>
            <a:endParaRPr lang="en-GB">
              <a:solidFill>
                <a:srgbClr val="3F4548"/>
              </a:solidFill>
            </a:endParaRPr>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E8DA6AF-1811-4E27-A96F-54109F1D0275}" type="slidenum">
              <a:rPr lang="en-GB"/>
              <a:pPr/>
              <a:t>‹#›</a:t>
            </a:fld>
            <a:endParaRPr lang="en-GB"/>
          </a:p>
        </p:txBody>
      </p:sp>
      <p:sp>
        <p:nvSpPr>
          <p:cNvPr id="9"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112916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 cover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076" name="Rectangle 4"/>
          <p:cNvSpPr>
            <a:spLocks noGrp="1" noChangeArrowheads="1"/>
          </p:cNvSpPr>
          <p:nvPr>
            <p:ph type="dt" sz="half" idx="2"/>
          </p:nvPr>
        </p:nvSpPr>
        <p:spPr>
          <a:xfrm>
            <a:off x="527052" y="6410325"/>
            <a:ext cx="2927349" cy="331788"/>
          </a:xfrm>
        </p:spPr>
        <p:txBody>
          <a:bodyPr/>
          <a:lstStyle>
            <a:lvl1pPr>
              <a:defRPr>
                <a:solidFill>
                  <a:schemeClr val="tx1"/>
                </a:solidFill>
              </a:defRPr>
            </a:lvl1pPr>
          </a:lstStyle>
          <a:p>
            <a:fld id="{1744C141-B97D-4979-AB76-E8E6AB76C28B}" type="datetime4">
              <a:rPr lang="en-GB" smtClean="0">
                <a:solidFill>
                  <a:srgbClr val="3F4548"/>
                </a:solidFill>
              </a:rPr>
              <a:pPr/>
              <a:t>24 November 2019</a:t>
            </a:fld>
            <a:endParaRPr lang="en-GB" dirty="0">
              <a:solidFill>
                <a:srgbClr val="3F4548"/>
              </a:solidFill>
            </a:endParaRPr>
          </a:p>
        </p:txBody>
      </p:sp>
      <p:pic>
        <p:nvPicPr>
          <p:cNvPr id="7" name="Picture 4" descr="E:\Pants Work\Current Work\Actuaries 2011\Logos all\IFOA Logo\Lanscape - Standard\WMF logos\IFOA_logo_L_RGB_WO_text.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8249" y="260350"/>
            <a:ext cx="3229014" cy="1314450"/>
          </a:xfrm>
          <a:prstGeom prst="rect">
            <a:avLst/>
          </a:prstGeom>
          <a:noFill/>
          <a:extLst>
            <a:ext uri="{909E8E84-426E-40DD-AFC4-6F175D3DCCD1}">
              <a14:hiddenFill xmlns:a14="http://schemas.microsoft.com/office/drawing/2010/main">
                <a:solidFill>
                  <a:srgbClr val="FFFFFF"/>
                </a:solidFill>
              </a14:hiddenFill>
            </a:ext>
          </a:extLst>
        </p:spPr>
      </p:pic>
      <p:sp>
        <p:nvSpPr>
          <p:cNvPr id="6"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
        <p:nvSpPr>
          <p:cNvPr id="8" name="Rectangle 2"/>
          <p:cNvSpPr>
            <a:spLocks noGrp="1" noChangeArrowheads="1"/>
          </p:cNvSpPr>
          <p:nvPr>
            <p:ph type="ctrTitle"/>
          </p:nvPr>
        </p:nvSpPr>
        <p:spPr>
          <a:xfrm>
            <a:off x="527051" y="1721220"/>
            <a:ext cx="9505950" cy="1295399"/>
          </a:xfrm>
        </p:spPr>
        <p:txBody>
          <a:bodyPr anchor="t"/>
          <a:lstStyle>
            <a:lvl1pPr>
              <a:defRPr sz="3600">
                <a:solidFill>
                  <a:srgbClr val="00A3C8"/>
                </a:solidFill>
              </a:defRPr>
            </a:lvl1pPr>
          </a:lstStyle>
          <a:p>
            <a:pPr lvl="0"/>
            <a:r>
              <a:rPr lang="en-US" noProof="0"/>
              <a:t>Click to edit Master title style</a:t>
            </a:r>
            <a:endParaRPr lang="en-GB" noProof="0" dirty="0"/>
          </a:p>
        </p:txBody>
      </p:sp>
      <p:sp>
        <p:nvSpPr>
          <p:cNvPr id="9" name="Rectangle 3"/>
          <p:cNvSpPr>
            <a:spLocks noGrp="1" noChangeArrowheads="1"/>
          </p:cNvSpPr>
          <p:nvPr>
            <p:ph type="subTitle" idx="1"/>
          </p:nvPr>
        </p:nvSpPr>
        <p:spPr>
          <a:xfrm>
            <a:off x="527052" y="2368918"/>
            <a:ext cx="8161867" cy="1007740"/>
          </a:xfrm>
        </p:spPr>
        <p:txBody>
          <a:bodyPr/>
          <a:lstStyle>
            <a:lvl1pPr marL="0" indent="0">
              <a:spcBef>
                <a:spcPts val="0"/>
              </a:spcBef>
              <a:buFontTx/>
              <a:buNone/>
              <a:defRPr sz="2600">
                <a:solidFill>
                  <a:schemeClr val="bg1"/>
                </a:solidFill>
              </a:defRPr>
            </a:lvl1pPr>
          </a:lstStyle>
          <a:p>
            <a:pPr lvl="0"/>
            <a:r>
              <a:rPr lang="en-US" noProof="0"/>
              <a:t>Click to edit Master subtitle style</a:t>
            </a:r>
            <a:endParaRPr lang="en-GB" noProof="0" dirty="0"/>
          </a:p>
        </p:txBody>
      </p:sp>
    </p:spTree>
    <p:extLst>
      <p:ext uri="{BB962C8B-B14F-4D97-AF65-F5344CB8AC3E}">
        <p14:creationId xmlns:p14="http://schemas.microsoft.com/office/powerpoint/2010/main" val="120304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Emphasis slide 8">
    <p:spTree>
      <p:nvGrpSpPr>
        <p:cNvPr id="1" name=""/>
        <p:cNvGrpSpPr/>
        <p:nvPr/>
      </p:nvGrpSpPr>
      <p:grpSpPr>
        <a:xfrm>
          <a:off x="0" y="0"/>
          <a:ext cx="0" cy="0"/>
          <a:chOff x="0" y="0"/>
          <a:chExt cx="0" cy="0"/>
        </a:xfrm>
      </p:grpSpPr>
      <p:pic>
        <p:nvPicPr>
          <p:cNvPr id="9" name="Picture 2" descr="people standing inside city buildi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1586"/>
          <a:stretch/>
        </p:blipFill>
        <p:spPr bwMode="auto">
          <a:xfrm>
            <a:off x="7981310" y="-361950"/>
            <a:ext cx="5240600" cy="72199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rot="10800000">
            <a:off x="7822900" y="-361950"/>
            <a:ext cx="2307771" cy="7852229"/>
          </a:xfrm>
          <a:prstGeom prst="rect">
            <a:avLst/>
          </a:prstGeom>
          <a:gradFill flip="none" rotWithShape="1">
            <a:gsLst>
              <a:gs pos="86000">
                <a:schemeClr val="accent1">
                  <a:lumMod val="5000"/>
                  <a:lumOff val="95000"/>
                  <a:alpha val="0"/>
                </a:schemeClr>
              </a:gs>
              <a:gs pos="50440">
                <a:srgbClr val="FAFDFE">
                  <a:alpha val="75000"/>
                </a:srgbClr>
              </a:gs>
              <a:gs pos="16000">
                <a:srgbClr val="FF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27053" y="404813"/>
            <a:ext cx="8050818" cy="1143000"/>
          </a:xfrm>
        </p:spPr>
        <p:txBody>
          <a:bodyPr/>
          <a:lstStyle/>
          <a:p>
            <a:r>
              <a:rPr lang="en-US"/>
              <a:t>Click to edit Master title style</a:t>
            </a:r>
            <a:endParaRPr lang="en-GB" dirty="0"/>
          </a:p>
        </p:txBody>
      </p:sp>
      <p:sp>
        <p:nvSpPr>
          <p:cNvPr id="3" name="Content Placeholder 2"/>
          <p:cNvSpPr>
            <a:spLocks noGrp="1"/>
          </p:cNvSpPr>
          <p:nvPr>
            <p:ph idx="1"/>
          </p:nvPr>
        </p:nvSpPr>
        <p:spPr>
          <a:xfrm>
            <a:off x="512612" y="1556792"/>
            <a:ext cx="8050818" cy="464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lvl1pPr>
              <a:defRPr/>
            </a:lvl1pPr>
          </a:lstStyle>
          <a:p>
            <a:fld id="{BC1242CF-12C1-4411-B532-E91306108269}" type="datetime4">
              <a:rPr lang="en-GB">
                <a:solidFill>
                  <a:srgbClr val="3F4548"/>
                </a:solidFill>
              </a:rPr>
              <a:pPr/>
              <a:t>24 November 2019</a:t>
            </a:fld>
            <a:endParaRPr lang="en-GB">
              <a:solidFill>
                <a:srgbClr val="3F4548"/>
              </a:solidFill>
            </a:endParaRPr>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E8DA6AF-1811-4E27-A96F-54109F1D0275}" type="slidenum">
              <a:rPr lang="en-GB"/>
              <a:pPr/>
              <a:t>‹#›</a:t>
            </a:fld>
            <a:endParaRPr lang="en-GB"/>
          </a:p>
        </p:txBody>
      </p:sp>
      <p:sp>
        <p:nvSpPr>
          <p:cNvPr id="10"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2985216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Emphasis slide 9">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b="13333"/>
          <a:stretch/>
        </p:blipFill>
        <p:spPr>
          <a:xfrm rot="5400000">
            <a:off x="6781800" y="1447800"/>
            <a:ext cx="6858000" cy="3962400"/>
          </a:xfrm>
          <a:prstGeom prst="rect">
            <a:avLst/>
          </a:prstGeom>
        </p:spPr>
      </p:pic>
      <p:sp>
        <p:nvSpPr>
          <p:cNvPr id="8" name="Rectangle 7"/>
          <p:cNvSpPr/>
          <p:nvPr userDrawn="1"/>
        </p:nvSpPr>
        <p:spPr>
          <a:xfrm rot="10800000">
            <a:off x="8229599" y="-275772"/>
            <a:ext cx="2307771" cy="7852229"/>
          </a:xfrm>
          <a:prstGeom prst="rect">
            <a:avLst/>
          </a:prstGeom>
          <a:gradFill flip="none" rotWithShape="1">
            <a:gsLst>
              <a:gs pos="86000">
                <a:schemeClr val="accent1">
                  <a:lumMod val="5000"/>
                  <a:lumOff val="95000"/>
                  <a:alpha val="0"/>
                </a:schemeClr>
              </a:gs>
              <a:gs pos="50440">
                <a:srgbClr val="FAFDFE">
                  <a:alpha val="75000"/>
                </a:srgbClr>
              </a:gs>
              <a:gs pos="16000">
                <a:srgbClr val="FF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27053" y="404813"/>
            <a:ext cx="8050818" cy="1143000"/>
          </a:xfrm>
        </p:spPr>
        <p:txBody>
          <a:bodyPr/>
          <a:lstStyle/>
          <a:p>
            <a:r>
              <a:rPr lang="en-US"/>
              <a:t>Click to edit Master title style</a:t>
            </a:r>
            <a:endParaRPr lang="en-GB" dirty="0"/>
          </a:p>
        </p:txBody>
      </p:sp>
      <p:sp>
        <p:nvSpPr>
          <p:cNvPr id="3" name="Content Placeholder 2"/>
          <p:cNvSpPr>
            <a:spLocks noGrp="1"/>
          </p:cNvSpPr>
          <p:nvPr>
            <p:ph idx="1"/>
          </p:nvPr>
        </p:nvSpPr>
        <p:spPr>
          <a:xfrm>
            <a:off x="512612" y="1556792"/>
            <a:ext cx="8050818" cy="464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lvl1pPr>
              <a:defRPr/>
            </a:lvl1pPr>
          </a:lstStyle>
          <a:p>
            <a:fld id="{BC1242CF-12C1-4411-B532-E91306108269}" type="datetime4">
              <a:rPr lang="en-GB">
                <a:solidFill>
                  <a:srgbClr val="3F4548"/>
                </a:solidFill>
              </a:rPr>
              <a:pPr/>
              <a:t>24 November 2019</a:t>
            </a:fld>
            <a:endParaRPr lang="en-GB">
              <a:solidFill>
                <a:srgbClr val="3F4548"/>
              </a:solidFill>
            </a:endParaRPr>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E8DA6AF-1811-4E27-A96F-54109F1D0275}" type="slidenum">
              <a:rPr lang="en-GB"/>
              <a:pPr/>
              <a:t>‹#›</a:t>
            </a:fld>
            <a:endParaRPr lang="en-GB"/>
          </a:p>
        </p:txBody>
      </p:sp>
      <p:sp>
        <p:nvSpPr>
          <p:cNvPr id="10"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2565928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Emphasis slide 10">
    <p:spTree>
      <p:nvGrpSpPr>
        <p:cNvPr id="1" name=""/>
        <p:cNvGrpSpPr/>
        <p:nvPr/>
      </p:nvGrpSpPr>
      <p:grpSpPr>
        <a:xfrm>
          <a:off x="0" y="0"/>
          <a:ext cx="0" cy="0"/>
          <a:chOff x="0" y="0"/>
          <a:chExt cx="0" cy="0"/>
        </a:xfrm>
      </p:grpSpPr>
      <p:pic>
        <p:nvPicPr>
          <p:cNvPr id="11" name="Picture 2" descr="man holding white ceramic teacup"/>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233"/>
          <a:stretch/>
        </p:blipFill>
        <p:spPr bwMode="auto">
          <a:xfrm>
            <a:off x="8286750" y="-219527"/>
            <a:ext cx="3905250" cy="707752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rot="10800000">
            <a:off x="8229599" y="-275772"/>
            <a:ext cx="2307771" cy="7852229"/>
          </a:xfrm>
          <a:prstGeom prst="rect">
            <a:avLst/>
          </a:prstGeom>
          <a:gradFill flip="none" rotWithShape="1">
            <a:gsLst>
              <a:gs pos="86000">
                <a:schemeClr val="accent1">
                  <a:lumMod val="5000"/>
                  <a:lumOff val="95000"/>
                  <a:alpha val="0"/>
                </a:schemeClr>
              </a:gs>
              <a:gs pos="50440">
                <a:srgbClr val="FAFDFE">
                  <a:alpha val="75000"/>
                </a:srgbClr>
              </a:gs>
              <a:gs pos="16000">
                <a:srgbClr val="FF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27053" y="404813"/>
            <a:ext cx="8050818" cy="1143000"/>
          </a:xfrm>
        </p:spPr>
        <p:txBody>
          <a:bodyPr/>
          <a:lstStyle/>
          <a:p>
            <a:r>
              <a:rPr lang="en-US"/>
              <a:t>Click to edit Master title style</a:t>
            </a:r>
            <a:endParaRPr lang="en-GB" dirty="0"/>
          </a:p>
        </p:txBody>
      </p:sp>
      <p:sp>
        <p:nvSpPr>
          <p:cNvPr id="3" name="Content Placeholder 2"/>
          <p:cNvSpPr>
            <a:spLocks noGrp="1"/>
          </p:cNvSpPr>
          <p:nvPr>
            <p:ph idx="1"/>
          </p:nvPr>
        </p:nvSpPr>
        <p:spPr>
          <a:xfrm>
            <a:off x="512612" y="1556792"/>
            <a:ext cx="8050818" cy="4640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lvl1pPr>
              <a:defRPr/>
            </a:lvl1pPr>
          </a:lstStyle>
          <a:p>
            <a:fld id="{BC1242CF-12C1-4411-B532-E91306108269}" type="datetime4">
              <a:rPr lang="en-GB">
                <a:solidFill>
                  <a:srgbClr val="3F4548"/>
                </a:solidFill>
              </a:rPr>
              <a:pPr/>
              <a:t>24 November 2019</a:t>
            </a:fld>
            <a:endParaRPr lang="en-GB">
              <a:solidFill>
                <a:srgbClr val="3F4548"/>
              </a:solidFill>
            </a:endParaRPr>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E8DA6AF-1811-4E27-A96F-54109F1D0275}" type="slidenum">
              <a:rPr lang="en-GB"/>
              <a:pPr/>
              <a:t>‹#›</a:t>
            </a:fld>
            <a:endParaRPr lang="en-GB"/>
          </a:p>
        </p:txBody>
      </p:sp>
      <p:sp>
        <p:nvSpPr>
          <p:cNvPr id="10"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207400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527050" y="1557338"/>
            <a:ext cx="5425017" cy="4640262"/>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55266" y="1557338"/>
            <a:ext cx="5427134" cy="4640262"/>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lvl1pPr>
              <a:defRPr/>
            </a:lvl1pPr>
          </a:lstStyle>
          <a:p>
            <a:fld id="{A978B6D0-AB09-4B3E-9118-B4659F37B303}" type="datetime4">
              <a:rPr lang="en-GB">
                <a:solidFill>
                  <a:srgbClr val="3F4548"/>
                </a:solidFill>
              </a:rPr>
              <a:pPr/>
              <a:t>24 November 2019</a:t>
            </a:fld>
            <a:endParaRPr lang="en-GB">
              <a:solidFill>
                <a:srgbClr val="3F4548"/>
              </a:solidFill>
            </a:endParaRPr>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375E1C19-A04E-4390-A400-023E4FCB19F2}" type="slidenum">
              <a:rPr lang="en-GB"/>
              <a:pPr/>
              <a:t>‹#›</a:t>
            </a:fld>
            <a:endParaRPr lang="en-GB"/>
          </a:p>
        </p:txBody>
      </p:sp>
    </p:spTree>
    <p:extLst>
      <p:ext uri="{BB962C8B-B14F-4D97-AF65-F5344CB8AC3E}">
        <p14:creationId xmlns:p14="http://schemas.microsoft.com/office/powerpoint/2010/main" val="1887242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9339" y="404664"/>
            <a:ext cx="10972800" cy="1143000"/>
          </a:xfrm>
        </p:spPr>
        <p:txBody>
          <a:bodyPr/>
          <a:lstStyle>
            <a:lvl1pPr>
              <a:defRPr/>
            </a:lvl1pPr>
          </a:lstStyle>
          <a:p>
            <a:r>
              <a:rPr lang="en-US"/>
              <a:t>Click to edit Master title style</a:t>
            </a:r>
            <a:endParaRPr lang="en-GB"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93367" y="1535113"/>
            <a:ext cx="5389034"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2174875"/>
            <a:ext cx="5389034"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lvl1pPr>
              <a:defRPr/>
            </a:lvl1pPr>
          </a:lstStyle>
          <a:p>
            <a:fld id="{F2D14434-9E7D-48B3-A0B1-B61FF5889F61}" type="datetime4">
              <a:rPr lang="en-GB">
                <a:solidFill>
                  <a:srgbClr val="3F4548"/>
                </a:solidFill>
              </a:rPr>
              <a:pPr/>
              <a:t>24 November 2019</a:t>
            </a:fld>
            <a:endParaRPr lang="en-GB">
              <a:solidFill>
                <a:srgbClr val="3F4548"/>
              </a:solidFill>
            </a:endParaRPr>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1FB513AD-2D40-40B6-B454-91430654BAD4}" type="slidenum">
              <a:rPr lang="en-GB"/>
              <a:pPr/>
              <a:t>‹#›</a:t>
            </a:fld>
            <a:endParaRPr lang="en-GB"/>
          </a:p>
        </p:txBody>
      </p:sp>
    </p:spTree>
    <p:extLst>
      <p:ext uri="{BB962C8B-B14F-4D97-AF65-F5344CB8AC3E}">
        <p14:creationId xmlns:p14="http://schemas.microsoft.com/office/powerpoint/2010/main" val="12960443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fld id="{00CB7BE8-6A98-487E-A0BA-75F334DA4484}" type="datetime4">
              <a:rPr lang="en-GB">
                <a:solidFill>
                  <a:srgbClr val="3F4548"/>
                </a:solidFill>
              </a:rPr>
              <a:pPr/>
              <a:t>24 November 2019</a:t>
            </a:fld>
            <a:endParaRPr lang="en-GB">
              <a:solidFill>
                <a:srgbClr val="3F4548"/>
              </a:solidFill>
            </a:endParaRPr>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CCC5EDD3-CB13-45EB-8A5C-B486875EE4D2}" type="slidenum">
              <a:rPr lang="en-GB"/>
              <a:pPr/>
              <a:t>‹#›</a:t>
            </a:fld>
            <a:endParaRPr lang="en-GB"/>
          </a:p>
        </p:txBody>
      </p:sp>
    </p:spTree>
    <p:extLst>
      <p:ext uri="{BB962C8B-B14F-4D97-AF65-F5344CB8AC3E}">
        <p14:creationId xmlns:p14="http://schemas.microsoft.com/office/powerpoint/2010/main" val="2000198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57B165FE-1D5F-4086-A6F1-ADCC09BA4FF2}" type="datetime4">
              <a:rPr lang="en-GB">
                <a:solidFill>
                  <a:srgbClr val="3F4548"/>
                </a:solidFill>
              </a:rPr>
              <a:pPr/>
              <a:t>24 November 2019</a:t>
            </a:fld>
            <a:endParaRPr lang="en-GB">
              <a:solidFill>
                <a:srgbClr val="3F4548"/>
              </a:solidFill>
            </a:endParaRPr>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22D29D89-28D6-400C-BE2E-4CB4EC7E1F86}" type="slidenum">
              <a:rPr lang="en-GB"/>
              <a:pPr/>
              <a:t>‹#›</a:t>
            </a:fld>
            <a:endParaRPr lang="en-GB"/>
          </a:p>
        </p:txBody>
      </p:sp>
    </p:spTree>
    <p:extLst>
      <p:ext uri="{BB962C8B-B14F-4D97-AF65-F5344CB8AC3E}">
        <p14:creationId xmlns:p14="http://schemas.microsoft.com/office/powerpoint/2010/main" val="79054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1908" y="4653136"/>
            <a:ext cx="7315200" cy="566738"/>
          </a:xfrm>
        </p:spPr>
        <p:txBody>
          <a:bodyPr anchor="b"/>
          <a:lstStyle>
            <a:lvl1pPr algn="l">
              <a:defRPr sz="2400" b="1"/>
            </a:lvl1pPr>
          </a:lstStyle>
          <a:p>
            <a:r>
              <a:rPr lang="en-US"/>
              <a:t>Click to edit Master title style</a:t>
            </a:r>
            <a:endParaRPr lang="en-GB" dirty="0"/>
          </a:p>
        </p:txBody>
      </p:sp>
      <p:sp>
        <p:nvSpPr>
          <p:cNvPr id="3" name="Picture Placeholder 2"/>
          <p:cNvSpPr>
            <a:spLocks noGrp="1"/>
          </p:cNvSpPr>
          <p:nvPr>
            <p:ph type="pic" idx="1"/>
          </p:nvPr>
        </p:nvSpPr>
        <p:spPr>
          <a:xfrm>
            <a:off x="511907" y="466328"/>
            <a:ext cx="11167482"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511908" y="5219874"/>
            <a:ext cx="73152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22C0A29-9CEF-41E0-85B3-88BBAFC398D9}" type="datetime4">
              <a:rPr lang="en-GB">
                <a:solidFill>
                  <a:srgbClr val="3F4548"/>
                </a:solidFill>
              </a:rPr>
              <a:pPr/>
              <a:t>24 November 2019</a:t>
            </a:fld>
            <a:endParaRPr lang="en-GB">
              <a:solidFill>
                <a:srgbClr val="3F4548"/>
              </a:solidFill>
            </a:endParaRPr>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43FE9C09-A791-4882-904F-A1C4017C9B6E}" type="slidenum">
              <a:rPr lang="en-GB"/>
              <a:pPr/>
              <a:t>‹#›</a:t>
            </a:fld>
            <a:endParaRPr lang="en-GB"/>
          </a:p>
        </p:txBody>
      </p:sp>
    </p:spTree>
    <p:extLst>
      <p:ext uri="{BB962C8B-B14F-4D97-AF65-F5344CB8AC3E}">
        <p14:creationId xmlns:p14="http://schemas.microsoft.com/office/powerpoint/2010/main" val="177645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527052" y="404813"/>
            <a:ext cx="11055349"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527050" y="1557338"/>
            <a:ext cx="5425017" cy="4640262"/>
          </a:xfrm>
        </p:spPr>
        <p:txBody>
          <a:bodyPr/>
          <a:lstStyle>
            <a:lvl1pPr>
              <a:defRPr sz="22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hart Placeholder 3"/>
          <p:cNvSpPr>
            <a:spLocks noGrp="1"/>
          </p:cNvSpPr>
          <p:nvPr>
            <p:ph type="chart" sz="half" idx="2"/>
          </p:nvPr>
        </p:nvSpPr>
        <p:spPr>
          <a:xfrm>
            <a:off x="6155266" y="1557338"/>
            <a:ext cx="5427134" cy="4640262"/>
          </a:xfrm>
        </p:spPr>
        <p:txBody>
          <a:bodyPr/>
          <a:lstStyle>
            <a:lvl1pPr>
              <a:defRPr sz="2200"/>
            </a:lvl1pPr>
          </a:lstStyle>
          <a:p>
            <a:r>
              <a:rPr lang="en-US"/>
              <a:t>Click icon to add chart</a:t>
            </a:r>
            <a:endParaRPr lang="en-GB" dirty="0"/>
          </a:p>
        </p:txBody>
      </p:sp>
      <p:sp>
        <p:nvSpPr>
          <p:cNvPr id="5" name="Date Placeholder 4"/>
          <p:cNvSpPr>
            <a:spLocks noGrp="1"/>
          </p:cNvSpPr>
          <p:nvPr>
            <p:ph type="dt" sz="half" idx="10"/>
          </p:nvPr>
        </p:nvSpPr>
        <p:spPr>
          <a:xfrm>
            <a:off x="527052" y="6410325"/>
            <a:ext cx="2688166" cy="331788"/>
          </a:xfrm>
        </p:spPr>
        <p:txBody>
          <a:bodyPr/>
          <a:lstStyle>
            <a:lvl1pPr>
              <a:defRPr/>
            </a:lvl1pPr>
          </a:lstStyle>
          <a:p>
            <a:fld id="{E55E8865-9CB5-4569-9D00-F0979EDB96F2}" type="datetime4">
              <a:rPr lang="en-GB">
                <a:solidFill>
                  <a:srgbClr val="3F4548"/>
                </a:solidFill>
              </a:rPr>
              <a:pPr/>
              <a:t>24 November 2019</a:t>
            </a:fld>
            <a:endParaRPr lang="en-GB">
              <a:solidFill>
                <a:srgbClr val="3F4548"/>
              </a:solidFill>
            </a:endParaRPr>
          </a:p>
        </p:txBody>
      </p:sp>
      <p:sp>
        <p:nvSpPr>
          <p:cNvPr id="6" name="Footer Placeholder 5"/>
          <p:cNvSpPr>
            <a:spLocks noGrp="1"/>
          </p:cNvSpPr>
          <p:nvPr>
            <p:ph type="ftr" sz="quarter" idx="11"/>
          </p:nvPr>
        </p:nvSpPr>
        <p:spPr>
          <a:xfrm>
            <a:off x="3215219" y="6410325"/>
            <a:ext cx="5761567" cy="331788"/>
          </a:xfrm>
        </p:spPr>
        <p:txBody>
          <a:bodyPr/>
          <a:lstStyle>
            <a:lvl1pPr>
              <a:defRPr/>
            </a:lvl1pPr>
          </a:lstStyle>
          <a:p>
            <a:endParaRPr lang="en-GB"/>
          </a:p>
        </p:txBody>
      </p:sp>
      <p:sp>
        <p:nvSpPr>
          <p:cNvPr id="7" name="Slide Number Placeholder 6"/>
          <p:cNvSpPr>
            <a:spLocks noGrp="1"/>
          </p:cNvSpPr>
          <p:nvPr>
            <p:ph type="sldNum" sz="quarter" idx="12"/>
          </p:nvPr>
        </p:nvSpPr>
        <p:spPr>
          <a:xfrm>
            <a:off x="10801351" y="6402390"/>
            <a:ext cx="863600" cy="339725"/>
          </a:xfrm>
        </p:spPr>
        <p:txBody>
          <a:bodyPr/>
          <a:lstStyle>
            <a:lvl1pPr>
              <a:defRPr/>
            </a:lvl1pPr>
          </a:lstStyle>
          <a:p>
            <a:fld id="{DD990B9C-E09A-4941-8EE5-1699664D5C7B}" type="slidenum">
              <a:rPr lang="en-GB"/>
              <a:pPr/>
              <a:t>‹#›</a:t>
            </a:fld>
            <a:endParaRPr lang="en-GB"/>
          </a:p>
        </p:txBody>
      </p:sp>
    </p:spTree>
    <p:extLst>
      <p:ext uri="{BB962C8B-B14F-4D97-AF65-F5344CB8AC3E}">
        <p14:creationId xmlns:p14="http://schemas.microsoft.com/office/powerpoint/2010/main" val="868848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ont cover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GB"/>
          </a:p>
        </p:txBody>
      </p:sp>
      <p:sp>
        <p:nvSpPr>
          <p:cNvPr id="5" name="Slide Number Placeholder 4"/>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a:t>
            </a:fld>
            <a:endParaRPr lang="en-GB" dirty="0"/>
          </a:p>
        </p:txBody>
      </p:sp>
      <p:pic>
        <p:nvPicPr>
          <p:cNvPr id="3074" name="Picture 2" descr="Garden By The Bay in Singapore"/>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9" t="10476" r="-1" b="-950"/>
          <a:stretch/>
        </p:blipFill>
        <p:spPr bwMode="auto">
          <a:xfrm>
            <a:off x="-95250" y="-57150"/>
            <a:ext cx="12439650" cy="73709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Pants Work\Current Work\Actuaries 2011\Logos all\IFOA Logo\Lanscape - Standard\WMF logos\IFOA_logo_L_RGB_WO_text.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8249" y="260350"/>
            <a:ext cx="3229014"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userDrawn="1"/>
        </p:nvSpPr>
        <p:spPr bwMode="auto">
          <a:xfrm>
            <a:off x="527051" y="1721220"/>
            <a:ext cx="8449735" cy="1295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600" b="1">
                <a:solidFill>
                  <a:srgbClr val="009CC8"/>
                </a:solidFill>
                <a:latin typeface="+mj-lt"/>
                <a:ea typeface="+mj-ea"/>
                <a:cs typeface="+mj-cs"/>
              </a:defRPr>
            </a:lvl1pPr>
            <a:lvl2pPr algn="l" rtl="0" eaLnBrk="1" fontAlgn="base" hangingPunct="1">
              <a:spcBef>
                <a:spcPct val="0"/>
              </a:spcBef>
              <a:spcAft>
                <a:spcPct val="0"/>
              </a:spcAft>
              <a:defRPr sz="3200">
                <a:solidFill>
                  <a:srgbClr val="D9AB16"/>
                </a:solidFill>
                <a:latin typeface="Arial" charset="0"/>
                <a:cs typeface="Arial" charset="0"/>
              </a:defRPr>
            </a:lvl2pPr>
            <a:lvl3pPr algn="l" rtl="0" eaLnBrk="1" fontAlgn="base" hangingPunct="1">
              <a:spcBef>
                <a:spcPct val="0"/>
              </a:spcBef>
              <a:spcAft>
                <a:spcPct val="0"/>
              </a:spcAft>
              <a:defRPr sz="3200">
                <a:solidFill>
                  <a:srgbClr val="D9AB16"/>
                </a:solidFill>
                <a:latin typeface="Arial" charset="0"/>
                <a:cs typeface="Arial" charset="0"/>
              </a:defRPr>
            </a:lvl3pPr>
            <a:lvl4pPr algn="l" rtl="0" eaLnBrk="1" fontAlgn="base" hangingPunct="1">
              <a:spcBef>
                <a:spcPct val="0"/>
              </a:spcBef>
              <a:spcAft>
                <a:spcPct val="0"/>
              </a:spcAft>
              <a:defRPr sz="3200">
                <a:solidFill>
                  <a:srgbClr val="D9AB16"/>
                </a:solidFill>
                <a:latin typeface="Arial" charset="0"/>
                <a:cs typeface="Arial" charset="0"/>
              </a:defRPr>
            </a:lvl4pPr>
            <a:lvl5pPr algn="l" rtl="0" eaLnBrk="1" fontAlgn="base" hangingPunct="1">
              <a:spcBef>
                <a:spcPct val="0"/>
              </a:spcBef>
              <a:spcAft>
                <a:spcPct val="0"/>
              </a:spcAft>
              <a:defRPr sz="3200">
                <a:solidFill>
                  <a:srgbClr val="D9AB16"/>
                </a:solidFill>
                <a:latin typeface="Arial" charset="0"/>
                <a:cs typeface="Arial" charset="0"/>
              </a:defRPr>
            </a:lvl5pPr>
            <a:lvl6pPr marL="457200" algn="l" rtl="0" eaLnBrk="1" fontAlgn="base" hangingPunct="1">
              <a:spcBef>
                <a:spcPct val="0"/>
              </a:spcBef>
              <a:spcAft>
                <a:spcPct val="0"/>
              </a:spcAft>
              <a:defRPr sz="3200">
                <a:solidFill>
                  <a:srgbClr val="D9AB16"/>
                </a:solidFill>
                <a:latin typeface="Arial" charset="0"/>
                <a:cs typeface="Arial" charset="0"/>
              </a:defRPr>
            </a:lvl6pPr>
            <a:lvl7pPr marL="914400" algn="l" rtl="0" eaLnBrk="1" fontAlgn="base" hangingPunct="1">
              <a:spcBef>
                <a:spcPct val="0"/>
              </a:spcBef>
              <a:spcAft>
                <a:spcPct val="0"/>
              </a:spcAft>
              <a:defRPr sz="3200">
                <a:solidFill>
                  <a:srgbClr val="D9AB16"/>
                </a:solidFill>
                <a:latin typeface="Arial" charset="0"/>
                <a:cs typeface="Arial" charset="0"/>
              </a:defRPr>
            </a:lvl7pPr>
            <a:lvl8pPr marL="1371600" algn="l" rtl="0" eaLnBrk="1" fontAlgn="base" hangingPunct="1">
              <a:spcBef>
                <a:spcPct val="0"/>
              </a:spcBef>
              <a:spcAft>
                <a:spcPct val="0"/>
              </a:spcAft>
              <a:defRPr sz="3200">
                <a:solidFill>
                  <a:srgbClr val="D9AB16"/>
                </a:solidFill>
                <a:latin typeface="Arial" charset="0"/>
                <a:cs typeface="Arial" charset="0"/>
              </a:defRPr>
            </a:lvl8pPr>
            <a:lvl9pPr marL="1828800" algn="l" rtl="0" eaLnBrk="1" fontAlgn="base" hangingPunct="1">
              <a:spcBef>
                <a:spcPct val="0"/>
              </a:spcBef>
              <a:spcAft>
                <a:spcPct val="0"/>
              </a:spcAft>
              <a:defRPr sz="3200">
                <a:solidFill>
                  <a:srgbClr val="D9AB16"/>
                </a:solidFill>
                <a:latin typeface="Arial" charset="0"/>
                <a:cs typeface="Arial" charset="0"/>
              </a:defRPr>
            </a:lvl9pPr>
          </a:lstStyle>
          <a:p>
            <a:r>
              <a:rPr lang="en-US" kern="0" dirty="0">
                <a:solidFill>
                  <a:srgbClr val="00A3C8"/>
                </a:solidFill>
              </a:rPr>
              <a:t>Click to edit Master title style</a:t>
            </a:r>
            <a:endParaRPr lang="en-GB" kern="0" dirty="0">
              <a:solidFill>
                <a:srgbClr val="00A3C8"/>
              </a:solidFill>
            </a:endParaRPr>
          </a:p>
        </p:txBody>
      </p:sp>
      <p:sp>
        <p:nvSpPr>
          <p:cNvPr id="9" name="Rectangle 3"/>
          <p:cNvSpPr>
            <a:spLocks noGrp="1" noChangeArrowheads="1"/>
          </p:cNvSpPr>
          <p:nvPr>
            <p:ph type="subTitle" idx="1"/>
          </p:nvPr>
        </p:nvSpPr>
        <p:spPr>
          <a:xfrm>
            <a:off x="527052" y="2368918"/>
            <a:ext cx="8161867" cy="1007740"/>
          </a:xfrm>
        </p:spPr>
        <p:txBody>
          <a:bodyPr/>
          <a:lstStyle>
            <a:lvl1pPr marL="0" indent="0">
              <a:spcBef>
                <a:spcPts val="0"/>
              </a:spcBef>
              <a:buFontTx/>
              <a:buNone/>
              <a:defRPr sz="2600">
                <a:solidFill>
                  <a:schemeClr val="bg1"/>
                </a:solidFill>
              </a:defRPr>
            </a:lvl1pPr>
          </a:lstStyle>
          <a:p>
            <a:pPr lvl="0"/>
            <a:r>
              <a:rPr lang="en-US" noProof="0"/>
              <a:t>Click to edit Master subtitle style</a:t>
            </a:r>
            <a:endParaRPr lang="en-GB" noProof="0" dirty="0"/>
          </a:p>
        </p:txBody>
      </p:sp>
      <p:sp>
        <p:nvSpPr>
          <p:cNvPr id="10"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1450257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ront cover 4">
    <p:spTree>
      <p:nvGrpSpPr>
        <p:cNvPr id="1" name=""/>
        <p:cNvGrpSpPr/>
        <p:nvPr/>
      </p:nvGrpSpPr>
      <p:grpSpPr>
        <a:xfrm>
          <a:off x="0" y="0"/>
          <a:ext cx="0" cy="0"/>
          <a:chOff x="0" y="0"/>
          <a:chExt cx="0" cy="0"/>
        </a:xfrm>
      </p:grpSpPr>
      <p:pic>
        <p:nvPicPr>
          <p:cNvPr id="2050" name="Picture 2" descr="aerial photography of buildings during nighttim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4" y="-1081088"/>
            <a:ext cx="12902306" cy="8605838"/>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GB"/>
          </a:p>
        </p:txBody>
      </p:sp>
      <p:sp>
        <p:nvSpPr>
          <p:cNvPr id="5" name="Slide Number Placeholder 4"/>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a:t>
            </a:fld>
            <a:endParaRPr lang="en-GB" dirty="0"/>
          </a:p>
        </p:txBody>
      </p:sp>
      <p:pic>
        <p:nvPicPr>
          <p:cNvPr id="8" name="Picture 4" descr="E:\Pants Work\Current Work\Actuaries 2011\Logos all\IFOA Logo\Lanscape - Standard\WMF logos\IFOA_logo_L_RGB_WO_text.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8249" y="260350"/>
            <a:ext cx="3229014" cy="13144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a:spLocks noGrp="1" noChangeArrowheads="1"/>
          </p:cNvSpPr>
          <p:nvPr>
            <p:ph type="ctrTitle"/>
          </p:nvPr>
        </p:nvSpPr>
        <p:spPr>
          <a:xfrm>
            <a:off x="527051" y="1721220"/>
            <a:ext cx="7169149" cy="1295399"/>
          </a:xfrm>
        </p:spPr>
        <p:txBody>
          <a:bodyPr anchor="t"/>
          <a:lstStyle>
            <a:lvl1pPr>
              <a:defRPr sz="3600">
                <a:solidFill>
                  <a:schemeClr val="bg1"/>
                </a:solidFill>
              </a:defRPr>
            </a:lvl1pPr>
          </a:lstStyle>
          <a:p>
            <a:pPr lvl="0"/>
            <a:r>
              <a:rPr lang="en-US" noProof="0"/>
              <a:t>Click to edit Master title style</a:t>
            </a:r>
            <a:endParaRPr lang="en-GB" noProof="0" dirty="0"/>
          </a:p>
        </p:txBody>
      </p:sp>
      <p:sp>
        <p:nvSpPr>
          <p:cNvPr id="10"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
        <p:nvSpPr>
          <p:cNvPr id="11" name="Rectangle 3"/>
          <p:cNvSpPr>
            <a:spLocks noGrp="1" noChangeArrowheads="1"/>
          </p:cNvSpPr>
          <p:nvPr>
            <p:ph type="subTitle" idx="1"/>
          </p:nvPr>
        </p:nvSpPr>
        <p:spPr>
          <a:xfrm>
            <a:off x="527052" y="2368918"/>
            <a:ext cx="8161867" cy="1007740"/>
          </a:xfrm>
        </p:spPr>
        <p:txBody>
          <a:bodyPr/>
          <a:lstStyle>
            <a:lvl1pPr marL="0" indent="0">
              <a:spcBef>
                <a:spcPts val="0"/>
              </a:spcBef>
              <a:buFontTx/>
              <a:buNone/>
              <a:defRPr sz="2600">
                <a:solidFill>
                  <a:srgbClr val="00A3C8"/>
                </a:solidFill>
              </a:defRPr>
            </a:lvl1pPr>
          </a:lstStyle>
          <a:p>
            <a:pPr lvl="0"/>
            <a:r>
              <a:rPr lang="en-US" noProof="0"/>
              <a:t>Click to edit Master subtitle style</a:t>
            </a:r>
            <a:endParaRPr lang="en-GB" noProof="0" dirty="0"/>
          </a:p>
        </p:txBody>
      </p:sp>
    </p:spTree>
    <p:extLst>
      <p:ext uri="{BB962C8B-B14F-4D97-AF65-F5344CB8AC3E}">
        <p14:creationId xmlns:p14="http://schemas.microsoft.com/office/powerpoint/2010/main" val="559391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ont cover 5">
    <p:spTree>
      <p:nvGrpSpPr>
        <p:cNvPr id="1" name=""/>
        <p:cNvGrpSpPr/>
        <p:nvPr/>
      </p:nvGrpSpPr>
      <p:grpSpPr>
        <a:xfrm>
          <a:off x="0" y="0"/>
          <a:ext cx="0" cy="0"/>
          <a:chOff x="0" y="0"/>
          <a:chExt cx="0" cy="0"/>
        </a:xfrm>
      </p:grpSpPr>
      <p:pic>
        <p:nvPicPr>
          <p:cNvPr id="2052" name="Picture 4" descr="buildings near body of wate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571500"/>
            <a:ext cx="12252549" cy="81724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GB"/>
          </a:p>
        </p:txBody>
      </p:sp>
      <p:sp>
        <p:nvSpPr>
          <p:cNvPr id="5" name="Slide Number Placeholder 4"/>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a:t>
            </a:fld>
            <a:endParaRPr lang="en-GB" dirty="0"/>
          </a:p>
        </p:txBody>
      </p:sp>
      <p:pic>
        <p:nvPicPr>
          <p:cNvPr id="8" name="Picture 4" descr="E:\Pants Work\Current Work\Actuaries 2011\Logos all\IFOA Logo\Lanscape - Standard\WMF logos\IFOA_logo_L_RGB_WO_text.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8249" y="260350"/>
            <a:ext cx="3229014" cy="13144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a:spLocks noGrp="1" noChangeArrowheads="1"/>
          </p:cNvSpPr>
          <p:nvPr>
            <p:ph type="ctrTitle"/>
          </p:nvPr>
        </p:nvSpPr>
        <p:spPr>
          <a:xfrm>
            <a:off x="527051" y="1721220"/>
            <a:ext cx="7607299" cy="1295399"/>
          </a:xfrm>
        </p:spPr>
        <p:txBody>
          <a:bodyPr anchor="t"/>
          <a:lstStyle>
            <a:lvl1pPr>
              <a:defRPr sz="3600">
                <a:solidFill>
                  <a:srgbClr val="009CC8"/>
                </a:solidFill>
              </a:defRPr>
            </a:lvl1pPr>
          </a:lstStyle>
          <a:p>
            <a:pPr lvl="0"/>
            <a:r>
              <a:rPr lang="en-US" noProof="0"/>
              <a:t>Click to edit Master title style</a:t>
            </a:r>
            <a:endParaRPr lang="en-GB" noProof="0" dirty="0"/>
          </a:p>
        </p:txBody>
      </p:sp>
      <p:sp>
        <p:nvSpPr>
          <p:cNvPr id="10"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
        <p:nvSpPr>
          <p:cNvPr id="12" name="Rectangle 3"/>
          <p:cNvSpPr>
            <a:spLocks noGrp="1" noChangeArrowheads="1"/>
          </p:cNvSpPr>
          <p:nvPr>
            <p:ph type="subTitle" idx="1"/>
          </p:nvPr>
        </p:nvSpPr>
        <p:spPr>
          <a:xfrm>
            <a:off x="527052" y="2368918"/>
            <a:ext cx="8161867" cy="1007740"/>
          </a:xfrm>
        </p:spPr>
        <p:txBody>
          <a:bodyPr/>
          <a:lstStyle>
            <a:lvl1pPr marL="0" indent="0">
              <a:spcBef>
                <a:spcPts val="0"/>
              </a:spcBef>
              <a:buFontTx/>
              <a:buNone/>
              <a:defRPr sz="2600">
                <a:solidFill>
                  <a:schemeClr val="bg1"/>
                </a:solidFill>
              </a:defRPr>
            </a:lvl1pPr>
          </a:lstStyle>
          <a:p>
            <a:pPr lvl="0"/>
            <a:r>
              <a:rPr lang="en-US" noProof="0"/>
              <a:t>Click to edit Master subtitle style</a:t>
            </a:r>
            <a:endParaRPr lang="en-GB" noProof="0" dirty="0"/>
          </a:p>
        </p:txBody>
      </p:sp>
    </p:spTree>
    <p:extLst>
      <p:ext uri="{BB962C8B-B14F-4D97-AF65-F5344CB8AC3E}">
        <p14:creationId xmlns:p14="http://schemas.microsoft.com/office/powerpoint/2010/main" val="2309751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cover 6">
    <p:spTree>
      <p:nvGrpSpPr>
        <p:cNvPr id="1" name=""/>
        <p:cNvGrpSpPr/>
        <p:nvPr/>
      </p:nvGrpSpPr>
      <p:grpSpPr>
        <a:xfrm>
          <a:off x="0" y="0"/>
          <a:ext cx="0" cy="0"/>
          <a:chOff x="0" y="0"/>
          <a:chExt cx="0" cy="0"/>
        </a:xfrm>
      </p:grpSpPr>
      <p:pic>
        <p:nvPicPr>
          <p:cNvPr id="1026" name="Picture 2" descr="photography of footbridg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1" y="-304800"/>
            <a:ext cx="12233691" cy="81598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E:\Pants Work\Current Work\Actuaries 2011\Logos all\IFOA Logo\Lanscape - Standard\WMF logos\IFOA_logo_L_RG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6725" y="273049"/>
            <a:ext cx="3251642" cy="13140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GB"/>
          </a:p>
        </p:txBody>
      </p:sp>
      <p:sp>
        <p:nvSpPr>
          <p:cNvPr id="5" name="Slide Number Placeholder 4"/>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a:t>
            </a:fld>
            <a:endParaRPr lang="en-GB" dirty="0"/>
          </a:p>
        </p:txBody>
      </p:sp>
      <p:sp>
        <p:nvSpPr>
          <p:cNvPr id="9" name="Rectangle 4"/>
          <p:cNvSpPr txBox="1">
            <a:spLocks noChangeArrowheads="1"/>
          </p:cNvSpPr>
          <p:nvPr userDrawn="1"/>
        </p:nvSpPr>
        <p:spPr bwMode="auto">
          <a:xfrm>
            <a:off x="527052" y="6410325"/>
            <a:ext cx="2927349"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44C141-B97D-4979-AB76-E8E6AB76C28B}" type="datetime4">
              <a:rPr lang="en-GB" smtClean="0">
                <a:solidFill>
                  <a:srgbClr val="3F4548"/>
                </a:solidFill>
              </a:rPr>
              <a:pPr/>
              <a:t>24 November 2019</a:t>
            </a:fld>
            <a:endParaRPr lang="en-GB" dirty="0">
              <a:solidFill>
                <a:srgbClr val="3F4548"/>
              </a:solidFill>
            </a:endParaRPr>
          </a:p>
        </p:txBody>
      </p:sp>
      <p:sp>
        <p:nvSpPr>
          <p:cNvPr id="10"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
        <p:nvSpPr>
          <p:cNvPr id="13" name="Rectangle 2"/>
          <p:cNvSpPr>
            <a:spLocks noGrp="1" noChangeArrowheads="1"/>
          </p:cNvSpPr>
          <p:nvPr>
            <p:ph type="ctrTitle"/>
          </p:nvPr>
        </p:nvSpPr>
        <p:spPr>
          <a:xfrm>
            <a:off x="527051" y="1721220"/>
            <a:ext cx="9505950" cy="1295399"/>
          </a:xfrm>
        </p:spPr>
        <p:txBody>
          <a:bodyPr anchor="t"/>
          <a:lstStyle>
            <a:lvl1pPr>
              <a:defRPr sz="3600"/>
            </a:lvl1pPr>
          </a:lstStyle>
          <a:p>
            <a:pPr lvl="0"/>
            <a:r>
              <a:rPr lang="en-US" noProof="0"/>
              <a:t>Click to edit Master title style</a:t>
            </a:r>
            <a:endParaRPr lang="en-GB" noProof="0" dirty="0"/>
          </a:p>
        </p:txBody>
      </p:sp>
      <p:sp>
        <p:nvSpPr>
          <p:cNvPr id="14" name="Rectangle 3"/>
          <p:cNvSpPr>
            <a:spLocks noGrp="1" noChangeArrowheads="1"/>
          </p:cNvSpPr>
          <p:nvPr>
            <p:ph type="subTitle" idx="1"/>
          </p:nvPr>
        </p:nvSpPr>
        <p:spPr>
          <a:xfrm>
            <a:off x="527052" y="2368918"/>
            <a:ext cx="8161867" cy="1007740"/>
          </a:xfrm>
        </p:spPr>
        <p:txBody>
          <a:bodyPr/>
          <a:lstStyle>
            <a:lvl1pPr marL="0" indent="0">
              <a:spcBef>
                <a:spcPts val="0"/>
              </a:spcBef>
              <a:buFontTx/>
              <a:buNone/>
              <a:defRPr sz="2600">
                <a:solidFill>
                  <a:schemeClr val="tx1"/>
                </a:solidFill>
              </a:defRPr>
            </a:lvl1pPr>
          </a:lstStyle>
          <a:p>
            <a:pPr lvl="0"/>
            <a:r>
              <a:rPr lang="en-US" noProof="0"/>
              <a:t>Click to edit Master subtitle style</a:t>
            </a:r>
            <a:endParaRPr lang="en-GB" noProof="0" dirty="0"/>
          </a:p>
        </p:txBody>
      </p:sp>
    </p:spTree>
    <p:extLst>
      <p:ext uri="{BB962C8B-B14F-4D97-AF65-F5344CB8AC3E}">
        <p14:creationId xmlns:p14="http://schemas.microsoft.com/office/powerpoint/2010/main" val="86120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ront cover 7">
    <p:spTree>
      <p:nvGrpSpPr>
        <p:cNvPr id="1" name=""/>
        <p:cNvGrpSpPr/>
        <p:nvPr/>
      </p:nvGrpSpPr>
      <p:grpSpPr>
        <a:xfrm>
          <a:off x="0" y="0"/>
          <a:ext cx="0" cy="0"/>
          <a:chOff x="0" y="0"/>
          <a:chExt cx="0" cy="0"/>
        </a:xfrm>
      </p:grpSpPr>
      <p:pic>
        <p:nvPicPr>
          <p:cNvPr id="1028" name="Picture 4" descr="woman sitting on corner with MacBook Air on lap"/>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153" t="8267" r="-901"/>
          <a:stretch/>
        </p:blipFill>
        <p:spPr bwMode="auto">
          <a:xfrm>
            <a:off x="-38100" y="-762000"/>
            <a:ext cx="12401550" cy="7762875"/>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GB"/>
          </a:p>
        </p:txBody>
      </p:sp>
      <p:sp>
        <p:nvSpPr>
          <p:cNvPr id="5" name="Slide Number Placeholder 4"/>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a:t>
            </a:fld>
            <a:endParaRPr lang="en-GB" dirty="0"/>
          </a:p>
        </p:txBody>
      </p:sp>
      <p:pic>
        <p:nvPicPr>
          <p:cNvPr id="8" name="Picture 2" descr="E:\Pants Work\Current Work\Actuaries 2011\Logos all\IFOA Logo\Lanscape - Standard\WMF logos\IFOA_logo_L_RG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6725" y="273049"/>
            <a:ext cx="3251642" cy="1314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a:spLocks noGrp="1" noChangeArrowheads="1"/>
          </p:cNvSpPr>
          <p:nvPr>
            <p:ph type="ctrTitle"/>
          </p:nvPr>
        </p:nvSpPr>
        <p:spPr>
          <a:xfrm>
            <a:off x="527051" y="1721220"/>
            <a:ext cx="9505950" cy="1295399"/>
          </a:xfrm>
        </p:spPr>
        <p:txBody>
          <a:bodyPr anchor="t"/>
          <a:lstStyle>
            <a:lvl1pPr>
              <a:defRPr sz="3600">
                <a:solidFill>
                  <a:srgbClr val="009CC8"/>
                </a:solidFill>
              </a:defRPr>
            </a:lvl1pPr>
          </a:lstStyle>
          <a:p>
            <a:pPr lvl="0"/>
            <a:r>
              <a:rPr lang="en-US" noProof="0"/>
              <a:t>Click to edit Master title style</a:t>
            </a:r>
            <a:endParaRPr lang="en-GB" noProof="0" dirty="0"/>
          </a:p>
        </p:txBody>
      </p:sp>
      <p:sp>
        <p:nvSpPr>
          <p:cNvPr id="10" name="Rectangle 3"/>
          <p:cNvSpPr>
            <a:spLocks noGrp="1" noChangeArrowheads="1"/>
          </p:cNvSpPr>
          <p:nvPr>
            <p:ph type="subTitle" idx="1"/>
          </p:nvPr>
        </p:nvSpPr>
        <p:spPr>
          <a:xfrm>
            <a:off x="527052" y="2368918"/>
            <a:ext cx="8161867" cy="1007740"/>
          </a:xfrm>
        </p:spPr>
        <p:txBody>
          <a:bodyPr/>
          <a:lstStyle>
            <a:lvl1pPr marL="0" indent="0">
              <a:spcBef>
                <a:spcPts val="0"/>
              </a:spcBef>
              <a:buFontTx/>
              <a:buNone/>
              <a:defRPr sz="2600">
                <a:solidFill>
                  <a:schemeClr val="tx1"/>
                </a:solidFill>
              </a:defRPr>
            </a:lvl1pPr>
          </a:lstStyle>
          <a:p>
            <a:pPr lvl="0"/>
            <a:r>
              <a:rPr lang="en-US" noProof="0"/>
              <a:t>Click to edit Master subtitle style</a:t>
            </a:r>
            <a:endParaRPr lang="en-GB" noProof="0" dirty="0"/>
          </a:p>
        </p:txBody>
      </p:sp>
      <p:sp>
        <p:nvSpPr>
          <p:cNvPr id="11"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Tree>
    <p:extLst>
      <p:ext uri="{BB962C8B-B14F-4D97-AF65-F5344CB8AC3E}">
        <p14:creationId xmlns:p14="http://schemas.microsoft.com/office/powerpoint/2010/main" val="65546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 cover 8">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076" name="Rectangle 4"/>
          <p:cNvSpPr>
            <a:spLocks noGrp="1" noChangeArrowheads="1"/>
          </p:cNvSpPr>
          <p:nvPr>
            <p:ph type="dt" sz="half" idx="2"/>
          </p:nvPr>
        </p:nvSpPr>
        <p:spPr>
          <a:xfrm>
            <a:off x="527052" y="6410325"/>
            <a:ext cx="2927349" cy="331788"/>
          </a:xfrm>
        </p:spPr>
        <p:txBody>
          <a:bodyPr/>
          <a:lstStyle>
            <a:lvl1pPr>
              <a:defRPr>
                <a:solidFill>
                  <a:schemeClr val="bg1"/>
                </a:solidFill>
              </a:defRPr>
            </a:lvl1pPr>
          </a:lstStyle>
          <a:p>
            <a:fld id="{1744C141-B97D-4979-AB76-E8E6AB76C28B}" type="datetime4">
              <a:rPr lang="en-GB" smtClean="0"/>
              <a:pPr/>
              <a:t>24 November 2019</a:t>
            </a:fld>
            <a:endParaRPr lang="en-GB" dirty="0"/>
          </a:p>
        </p:txBody>
      </p:sp>
      <p:pic>
        <p:nvPicPr>
          <p:cNvPr id="6" name="Picture 4" descr="E:\Pants Work\Current Work\Actuaries 2011\Logos all\IFOA Logo\Lanscape - Standard\WMF logos\IFOA_logo_L_RGB_WO_text.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8249" y="260350"/>
            <a:ext cx="3229014" cy="1314450"/>
          </a:xfrm>
          <a:prstGeom prst="rect">
            <a:avLst/>
          </a:prstGeom>
          <a:noFill/>
          <a:extLst>
            <a:ext uri="{909E8E84-426E-40DD-AFC4-6F175D3DCCD1}">
              <a14:hiddenFill xmlns:a14="http://schemas.microsoft.com/office/drawing/2010/main">
                <a:solidFill>
                  <a:srgbClr val="FFFFFF"/>
                </a:solidFill>
              </a14:hiddenFill>
            </a:ext>
          </a:extLst>
        </p:spPr>
      </p:pic>
      <p:sp>
        <p:nvSpPr>
          <p:cNvPr id="7" name="Line 7"/>
          <p:cNvSpPr>
            <a:spLocks noChangeShapeType="1"/>
          </p:cNvSpPr>
          <p:nvPr userDrawn="1"/>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sp>
        <p:nvSpPr>
          <p:cNvPr id="8" name="Rectangle 2"/>
          <p:cNvSpPr>
            <a:spLocks noGrp="1" noChangeArrowheads="1"/>
          </p:cNvSpPr>
          <p:nvPr>
            <p:ph type="ctrTitle"/>
          </p:nvPr>
        </p:nvSpPr>
        <p:spPr>
          <a:xfrm>
            <a:off x="527051" y="1721220"/>
            <a:ext cx="9505950" cy="1295399"/>
          </a:xfrm>
        </p:spPr>
        <p:txBody>
          <a:bodyPr anchor="t"/>
          <a:lstStyle>
            <a:lvl1pPr>
              <a:defRPr sz="3600">
                <a:ln>
                  <a:noFill/>
                </a:ln>
                <a:solidFill>
                  <a:srgbClr val="00A3C8"/>
                </a:solidFill>
              </a:defRPr>
            </a:lvl1pPr>
          </a:lstStyle>
          <a:p>
            <a:pPr lvl="0"/>
            <a:r>
              <a:rPr lang="en-US" noProof="0"/>
              <a:t>Click to edit Master title style</a:t>
            </a:r>
            <a:endParaRPr lang="en-GB" noProof="0" dirty="0"/>
          </a:p>
        </p:txBody>
      </p:sp>
      <p:sp>
        <p:nvSpPr>
          <p:cNvPr id="9" name="Rectangle 3"/>
          <p:cNvSpPr>
            <a:spLocks noGrp="1" noChangeArrowheads="1"/>
          </p:cNvSpPr>
          <p:nvPr>
            <p:ph type="subTitle" idx="1"/>
          </p:nvPr>
        </p:nvSpPr>
        <p:spPr>
          <a:xfrm>
            <a:off x="527052" y="2368918"/>
            <a:ext cx="8161867" cy="1007740"/>
          </a:xfrm>
        </p:spPr>
        <p:txBody>
          <a:bodyPr/>
          <a:lstStyle>
            <a:lvl1pPr marL="0" indent="0">
              <a:spcBef>
                <a:spcPts val="0"/>
              </a:spcBef>
              <a:buFontTx/>
              <a:buNone/>
              <a:defRPr sz="2600">
                <a:solidFill>
                  <a:schemeClr val="tx1"/>
                </a:solidFill>
              </a:defRPr>
            </a:lvl1pPr>
          </a:lstStyle>
          <a:p>
            <a:pPr lvl="0"/>
            <a:r>
              <a:rPr lang="en-US" noProof="0"/>
              <a:t>Click to edit Master subtitle style</a:t>
            </a:r>
            <a:endParaRPr lang="en-GB" noProof="0" dirty="0"/>
          </a:p>
        </p:txBody>
      </p:sp>
    </p:spTree>
    <p:extLst>
      <p:ext uri="{BB962C8B-B14F-4D97-AF65-F5344CB8AC3E}">
        <p14:creationId xmlns:p14="http://schemas.microsoft.com/office/powerpoint/2010/main" val="39318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ront cover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GB"/>
          </a:p>
        </p:txBody>
      </p:sp>
      <p:sp>
        <p:nvSpPr>
          <p:cNvPr id="5" name="Slide Number Placeholder 4"/>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a:t>
            </a:fld>
            <a:endParaRPr lang="en-GB" dirty="0"/>
          </a:p>
        </p:txBody>
      </p:sp>
      <p:pic>
        <p:nvPicPr>
          <p:cNvPr id="8194" name="Picture 2" descr="white ladders"/>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9010" b="1503"/>
          <a:stretch/>
        </p:blipFill>
        <p:spPr bwMode="auto">
          <a:xfrm>
            <a:off x="0" y="-152400"/>
            <a:ext cx="12192000" cy="7277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Pants Work\Current Work\Actuaries 2011\Logos all\IFOA Logo\Lanscape - Standard\WMF logos\IFOA_logo_L_RGB_WO_text.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8249" y="260350"/>
            <a:ext cx="3229014"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userDrawn="1"/>
        </p:nvSpPr>
        <p:spPr bwMode="auto">
          <a:xfrm>
            <a:off x="527051" y="1721220"/>
            <a:ext cx="9505950" cy="1295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600" b="1">
                <a:ln>
                  <a:noFill/>
                </a:ln>
                <a:solidFill>
                  <a:srgbClr val="00A3C8"/>
                </a:solidFill>
                <a:latin typeface="+mj-lt"/>
                <a:ea typeface="+mj-ea"/>
                <a:cs typeface="+mj-cs"/>
              </a:defRPr>
            </a:lvl1pPr>
            <a:lvl2pPr algn="l" rtl="0" eaLnBrk="1" fontAlgn="base" hangingPunct="1">
              <a:spcBef>
                <a:spcPct val="0"/>
              </a:spcBef>
              <a:spcAft>
                <a:spcPct val="0"/>
              </a:spcAft>
              <a:defRPr sz="3200">
                <a:solidFill>
                  <a:srgbClr val="D9AB16"/>
                </a:solidFill>
                <a:latin typeface="Arial" charset="0"/>
                <a:cs typeface="Arial" charset="0"/>
              </a:defRPr>
            </a:lvl2pPr>
            <a:lvl3pPr algn="l" rtl="0" eaLnBrk="1" fontAlgn="base" hangingPunct="1">
              <a:spcBef>
                <a:spcPct val="0"/>
              </a:spcBef>
              <a:spcAft>
                <a:spcPct val="0"/>
              </a:spcAft>
              <a:defRPr sz="3200">
                <a:solidFill>
                  <a:srgbClr val="D9AB16"/>
                </a:solidFill>
                <a:latin typeface="Arial" charset="0"/>
                <a:cs typeface="Arial" charset="0"/>
              </a:defRPr>
            </a:lvl3pPr>
            <a:lvl4pPr algn="l" rtl="0" eaLnBrk="1" fontAlgn="base" hangingPunct="1">
              <a:spcBef>
                <a:spcPct val="0"/>
              </a:spcBef>
              <a:spcAft>
                <a:spcPct val="0"/>
              </a:spcAft>
              <a:defRPr sz="3200">
                <a:solidFill>
                  <a:srgbClr val="D9AB16"/>
                </a:solidFill>
                <a:latin typeface="Arial" charset="0"/>
                <a:cs typeface="Arial" charset="0"/>
              </a:defRPr>
            </a:lvl4pPr>
            <a:lvl5pPr algn="l" rtl="0" eaLnBrk="1" fontAlgn="base" hangingPunct="1">
              <a:spcBef>
                <a:spcPct val="0"/>
              </a:spcBef>
              <a:spcAft>
                <a:spcPct val="0"/>
              </a:spcAft>
              <a:defRPr sz="3200">
                <a:solidFill>
                  <a:srgbClr val="D9AB16"/>
                </a:solidFill>
                <a:latin typeface="Arial" charset="0"/>
                <a:cs typeface="Arial" charset="0"/>
              </a:defRPr>
            </a:lvl5pPr>
            <a:lvl6pPr marL="457200" algn="l" rtl="0" eaLnBrk="1" fontAlgn="base" hangingPunct="1">
              <a:spcBef>
                <a:spcPct val="0"/>
              </a:spcBef>
              <a:spcAft>
                <a:spcPct val="0"/>
              </a:spcAft>
              <a:defRPr sz="3200">
                <a:solidFill>
                  <a:srgbClr val="D9AB16"/>
                </a:solidFill>
                <a:latin typeface="Arial" charset="0"/>
                <a:cs typeface="Arial" charset="0"/>
              </a:defRPr>
            </a:lvl6pPr>
            <a:lvl7pPr marL="914400" algn="l" rtl="0" eaLnBrk="1" fontAlgn="base" hangingPunct="1">
              <a:spcBef>
                <a:spcPct val="0"/>
              </a:spcBef>
              <a:spcAft>
                <a:spcPct val="0"/>
              </a:spcAft>
              <a:defRPr sz="3200">
                <a:solidFill>
                  <a:srgbClr val="D9AB16"/>
                </a:solidFill>
                <a:latin typeface="Arial" charset="0"/>
                <a:cs typeface="Arial" charset="0"/>
              </a:defRPr>
            </a:lvl7pPr>
            <a:lvl8pPr marL="1371600" algn="l" rtl="0" eaLnBrk="1" fontAlgn="base" hangingPunct="1">
              <a:spcBef>
                <a:spcPct val="0"/>
              </a:spcBef>
              <a:spcAft>
                <a:spcPct val="0"/>
              </a:spcAft>
              <a:defRPr sz="3200">
                <a:solidFill>
                  <a:srgbClr val="D9AB16"/>
                </a:solidFill>
                <a:latin typeface="Arial" charset="0"/>
                <a:cs typeface="Arial" charset="0"/>
              </a:defRPr>
            </a:lvl8pPr>
            <a:lvl9pPr marL="1828800" algn="l" rtl="0" eaLnBrk="1" fontAlgn="base" hangingPunct="1">
              <a:spcBef>
                <a:spcPct val="0"/>
              </a:spcBef>
              <a:spcAft>
                <a:spcPct val="0"/>
              </a:spcAft>
              <a:defRPr sz="3200">
                <a:solidFill>
                  <a:srgbClr val="D9AB16"/>
                </a:solidFill>
                <a:latin typeface="Arial" charset="0"/>
                <a:cs typeface="Arial" charset="0"/>
              </a:defRPr>
            </a:lvl9pPr>
          </a:lstStyle>
          <a:p>
            <a:r>
              <a:rPr lang="en-US" kern="0"/>
              <a:t>Click to edit Master title style</a:t>
            </a:r>
            <a:endParaRPr lang="en-GB" kern="0" dirty="0"/>
          </a:p>
        </p:txBody>
      </p:sp>
      <p:sp>
        <p:nvSpPr>
          <p:cNvPr id="9" name="Rectangle 3"/>
          <p:cNvSpPr>
            <a:spLocks noGrp="1" noChangeArrowheads="1"/>
          </p:cNvSpPr>
          <p:nvPr>
            <p:ph type="subTitle" idx="1"/>
          </p:nvPr>
        </p:nvSpPr>
        <p:spPr>
          <a:xfrm>
            <a:off x="527052" y="2368918"/>
            <a:ext cx="8161867" cy="1007740"/>
          </a:xfrm>
        </p:spPr>
        <p:txBody>
          <a:bodyPr/>
          <a:lstStyle>
            <a:lvl1pPr marL="0" indent="0">
              <a:spcBef>
                <a:spcPts val="0"/>
              </a:spcBef>
              <a:buFontTx/>
              <a:buNone/>
              <a:defRPr sz="2600">
                <a:solidFill>
                  <a:schemeClr val="bg1"/>
                </a:solidFill>
              </a:defRPr>
            </a:lvl1pPr>
          </a:lstStyle>
          <a:p>
            <a:pPr lvl="0"/>
            <a:r>
              <a:rPr lang="en-US" noProof="0"/>
              <a:t>Click to edit Master subtitle style</a:t>
            </a:r>
            <a:endParaRPr lang="en-GB" noProof="0" dirty="0"/>
          </a:p>
        </p:txBody>
      </p:sp>
    </p:spTree>
    <p:extLst>
      <p:ext uri="{BB962C8B-B14F-4D97-AF65-F5344CB8AC3E}">
        <p14:creationId xmlns:p14="http://schemas.microsoft.com/office/powerpoint/2010/main" val="680064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2" y="404813"/>
            <a:ext cx="11055349"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GB" dirty="0"/>
          </a:p>
        </p:txBody>
      </p:sp>
      <p:sp>
        <p:nvSpPr>
          <p:cNvPr id="1027" name="Rectangle 3"/>
          <p:cNvSpPr>
            <a:spLocks noGrp="1" noChangeArrowheads="1"/>
          </p:cNvSpPr>
          <p:nvPr>
            <p:ph type="body" idx="1"/>
          </p:nvPr>
        </p:nvSpPr>
        <p:spPr bwMode="auto">
          <a:xfrm>
            <a:off x="527052" y="1557338"/>
            <a:ext cx="11055349" cy="464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28" name="Rectangle 4"/>
          <p:cNvSpPr>
            <a:spLocks noGrp="1" noChangeArrowheads="1"/>
          </p:cNvSpPr>
          <p:nvPr>
            <p:ph type="dt" sz="half" idx="2"/>
          </p:nvPr>
        </p:nvSpPr>
        <p:spPr bwMode="auto">
          <a:xfrm>
            <a:off x="527052" y="6410325"/>
            <a:ext cx="2688166"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1029" name="Rectangle 5"/>
          <p:cNvSpPr>
            <a:spLocks noGrp="1" noChangeArrowheads="1"/>
          </p:cNvSpPr>
          <p:nvPr>
            <p:ph type="ftr" sz="quarter" idx="3"/>
          </p:nvPr>
        </p:nvSpPr>
        <p:spPr bwMode="auto">
          <a:xfrm>
            <a:off x="3215219" y="6410325"/>
            <a:ext cx="5761567"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rgbClr val="3F4548"/>
                </a:solidFill>
              </a:defRPr>
            </a:lvl1pPr>
          </a:lstStyle>
          <a:p>
            <a:pPr fontAlgn="base">
              <a:spcBef>
                <a:spcPct val="0"/>
              </a:spcBef>
              <a:spcAft>
                <a:spcPct val="0"/>
              </a:spcAft>
            </a:pPr>
            <a:endParaRPr lang="en-GB"/>
          </a:p>
        </p:txBody>
      </p:sp>
      <p:sp>
        <p:nvSpPr>
          <p:cNvPr id="1030" name="Rectangle 6"/>
          <p:cNvSpPr>
            <a:spLocks noGrp="1" noChangeArrowheads="1"/>
          </p:cNvSpPr>
          <p:nvPr>
            <p:ph type="sldNum" sz="quarter" idx="4"/>
          </p:nvPr>
        </p:nvSpPr>
        <p:spPr bwMode="auto">
          <a:xfrm>
            <a:off x="10801351" y="6402390"/>
            <a:ext cx="863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rgbClr val="3F4548"/>
                </a:solidFill>
              </a:defRPr>
            </a:lvl1pPr>
          </a:lstStyle>
          <a:p>
            <a:pPr fontAlgn="base">
              <a:spcBef>
                <a:spcPct val="0"/>
              </a:spcBef>
              <a:spcAft>
                <a:spcPct val="0"/>
              </a:spcAft>
            </a:pPr>
            <a:fld id="{65C5C0B4-F90D-4B90-B187-E84366B07232}" type="slidenum">
              <a:rPr lang="en-GB" smtClean="0"/>
              <a:pPr fontAlgn="base">
                <a:spcBef>
                  <a:spcPct val="0"/>
                </a:spcBef>
                <a:spcAft>
                  <a:spcPct val="0"/>
                </a:spcAft>
              </a:pPr>
              <a:t>‹#›</a:t>
            </a:fld>
            <a:endParaRPr lang="en-GB" dirty="0"/>
          </a:p>
        </p:txBody>
      </p:sp>
      <p:sp>
        <p:nvSpPr>
          <p:cNvPr id="1031" name="Line 7"/>
          <p:cNvSpPr>
            <a:spLocks noChangeShapeType="1"/>
          </p:cNvSpPr>
          <p:nvPr/>
        </p:nvSpPr>
        <p:spPr bwMode="auto">
          <a:xfrm>
            <a:off x="624419" y="6329363"/>
            <a:ext cx="10943167"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800">
              <a:solidFill>
                <a:srgbClr val="3F4548"/>
              </a:solidFill>
            </a:endParaRPr>
          </a:p>
        </p:txBody>
      </p:sp>
      <p:grpSp>
        <p:nvGrpSpPr>
          <p:cNvPr id="10" name="Group 64"/>
          <p:cNvGrpSpPr/>
          <p:nvPr/>
        </p:nvGrpSpPr>
        <p:grpSpPr>
          <a:xfrm>
            <a:off x="-3861359" y="0"/>
            <a:ext cx="3714777" cy="6858000"/>
            <a:chOff x="-3137354" y="0"/>
            <a:chExt cx="3018256" cy="6858000"/>
          </a:xfrm>
        </p:grpSpPr>
        <p:sp>
          <p:nvSpPr>
            <p:cNvPr id="12" name="Rectangle 11"/>
            <p:cNvSpPr/>
            <p:nvPr userDrawn="1"/>
          </p:nvSpPr>
          <p:spPr>
            <a:xfrm>
              <a:off x="-3137354" y="0"/>
              <a:ext cx="29944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dirty="0">
                <a:solidFill>
                  <a:prstClr val="white"/>
                </a:solidFill>
              </a:endParaRPr>
            </a:p>
          </p:txBody>
        </p:sp>
        <p:sp>
          <p:nvSpPr>
            <p:cNvPr id="13" name="TextBox 12"/>
            <p:cNvSpPr txBox="1"/>
            <p:nvPr userDrawn="1"/>
          </p:nvSpPr>
          <p:spPr>
            <a:xfrm>
              <a:off x="-2982572" y="99308"/>
              <a:ext cx="2839661" cy="153888"/>
            </a:xfrm>
            <a:prstGeom prst="rect">
              <a:avLst/>
            </a:prstGeom>
            <a:noFill/>
          </p:spPr>
          <p:txBody>
            <a:bodyPr wrap="square" lIns="0" tIns="0" rIns="0" bIns="0" rtlCol="0">
              <a:spAutoFit/>
            </a:bodyPr>
            <a:lstStyle/>
            <a:p>
              <a:pPr fontAlgn="base">
                <a:spcBef>
                  <a:spcPct val="0"/>
                </a:spcBef>
                <a:spcAft>
                  <a:spcPct val="0"/>
                </a:spcAft>
              </a:pPr>
              <a:r>
                <a:rPr lang="en-GB" sz="1000" b="1" dirty="0">
                  <a:solidFill>
                    <a:srgbClr val="113458"/>
                  </a:solidFill>
                </a:rPr>
                <a:t>Colour palette for PowerPoint presentations</a:t>
              </a:r>
              <a:endParaRPr lang="en-US" sz="1000" b="1" dirty="0">
                <a:solidFill>
                  <a:srgbClr val="113458"/>
                </a:solidFill>
              </a:endParaRPr>
            </a:p>
          </p:txBody>
        </p:sp>
        <p:grpSp>
          <p:nvGrpSpPr>
            <p:cNvPr id="14" name="Group 58"/>
            <p:cNvGrpSpPr/>
            <p:nvPr userDrawn="1"/>
          </p:nvGrpSpPr>
          <p:grpSpPr>
            <a:xfrm>
              <a:off x="-2982571" y="476672"/>
              <a:ext cx="2863473" cy="307777"/>
              <a:chOff x="-2982571" y="476672"/>
              <a:chExt cx="2863473" cy="307777"/>
            </a:xfrm>
          </p:grpSpPr>
          <p:sp>
            <p:nvSpPr>
              <p:cNvPr id="56" name="Rectangle 9"/>
              <p:cNvSpPr/>
              <p:nvPr userDrawn="1"/>
            </p:nvSpPr>
            <p:spPr>
              <a:xfrm>
                <a:off x="-2982571" y="476672"/>
                <a:ext cx="309565" cy="28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57" name="TextBox 11"/>
              <p:cNvSpPr txBox="1"/>
              <p:nvPr userDrawn="1"/>
            </p:nvSpPr>
            <p:spPr>
              <a:xfrm>
                <a:off x="-2518224" y="476672"/>
                <a:ext cx="2399126"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Dark blue</a:t>
                </a:r>
              </a:p>
              <a:p>
                <a:pPr fontAlgn="base">
                  <a:spcBef>
                    <a:spcPct val="0"/>
                  </a:spcBef>
                  <a:spcAft>
                    <a:spcPct val="0"/>
                  </a:spcAft>
                </a:pPr>
                <a:r>
                  <a:rPr lang="en-GB" sz="1000" dirty="0">
                    <a:solidFill>
                      <a:srgbClr val="3F4548"/>
                    </a:solidFill>
                  </a:rPr>
                  <a:t>R17  G52  B88</a:t>
                </a:r>
                <a:endParaRPr lang="en-US" sz="1000" dirty="0">
                  <a:solidFill>
                    <a:srgbClr val="3F4548"/>
                  </a:solidFill>
                </a:endParaRPr>
              </a:p>
            </p:txBody>
          </p:sp>
        </p:grpSp>
        <p:grpSp>
          <p:nvGrpSpPr>
            <p:cNvPr id="15" name="Group 13"/>
            <p:cNvGrpSpPr/>
            <p:nvPr userDrawn="1"/>
          </p:nvGrpSpPr>
          <p:grpSpPr>
            <a:xfrm>
              <a:off x="-2982575" y="882170"/>
              <a:ext cx="2863476" cy="307777"/>
              <a:chOff x="-2928990" y="365095"/>
              <a:chExt cx="2643206" cy="307777"/>
            </a:xfrm>
          </p:grpSpPr>
          <p:sp>
            <p:nvSpPr>
              <p:cNvPr id="54" name="Rectangle 14"/>
              <p:cNvSpPr/>
              <p:nvPr userDrawn="1"/>
            </p:nvSpPr>
            <p:spPr>
              <a:xfrm>
                <a:off x="-2928990" y="365095"/>
                <a:ext cx="285752" cy="285752"/>
              </a:xfrm>
              <a:prstGeom prst="rect">
                <a:avLst/>
              </a:prstGeom>
              <a:solidFill>
                <a:srgbClr val="D9A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55" name="TextBox 15"/>
              <p:cNvSpPr txBox="1"/>
              <p:nvPr userDrawn="1"/>
            </p:nvSpPr>
            <p:spPr>
              <a:xfrm>
                <a:off x="-2500362" y="365095"/>
                <a:ext cx="2214578"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Gold</a:t>
                </a:r>
              </a:p>
              <a:p>
                <a:pPr fontAlgn="base">
                  <a:spcBef>
                    <a:spcPct val="0"/>
                  </a:spcBef>
                  <a:spcAft>
                    <a:spcPct val="0"/>
                  </a:spcAft>
                </a:pPr>
                <a:r>
                  <a:rPr lang="en-GB" sz="1000" dirty="0">
                    <a:solidFill>
                      <a:srgbClr val="3F4548"/>
                    </a:solidFill>
                  </a:rPr>
                  <a:t>R217  G171  B22</a:t>
                </a:r>
                <a:endParaRPr lang="en-US" sz="800" dirty="0">
                  <a:solidFill>
                    <a:srgbClr val="3F4548"/>
                  </a:solidFill>
                </a:endParaRPr>
              </a:p>
            </p:txBody>
          </p:sp>
        </p:grpSp>
        <p:grpSp>
          <p:nvGrpSpPr>
            <p:cNvPr id="16" name="Group 16"/>
            <p:cNvGrpSpPr/>
            <p:nvPr userDrawn="1"/>
          </p:nvGrpSpPr>
          <p:grpSpPr>
            <a:xfrm>
              <a:off x="-2982575" y="1277829"/>
              <a:ext cx="2863476" cy="307777"/>
              <a:chOff x="-2928990" y="63509"/>
              <a:chExt cx="2643206" cy="307777"/>
            </a:xfrm>
          </p:grpSpPr>
          <p:sp>
            <p:nvSpPr>
              <p:cNvPr id="52" name="Rectangle 17"/>
              <p:cNvSpPr/>
              <p:nvPr userDrawn="1"/>
            </p:nvSpPr>
            <p:spPr>
              <a:xfrm>
                <a:off x="-2928990" y="63509"/>
                <a:ext cx="285752" cy="285752"/>
              </a:xfrm>
              <a:prstGeom prst="rect">
                <a:avLst/>
              </a:prstGeom>
              <a:solidFill>
                <a:srgbClr val="409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53" name="TextBox 18"/>
              <p:cNvSpPr txBox="1"/>
              <p:nvPr userDrawn="1"/>
            </p:nvSpPr>
            <p:spPr>
              <a:xfrm>
                <a:off x="-2500362" y="63509"/>
                <a:ext cx="2214578"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Mid blue</a:t>
                </a:r>
              </a:p>
              <a:p>
                <a:pPr fontAlgn="base">
                  <a:spcBef>
                    <a:spcPct val="0"/>
                  </a:spcBef>
                  <a:spcAft>
                    <a:spcPct val="0"/>
                  </a:spcAft>
                </a:pPr>
                <a:r>
                  <a:rPr lang="en-GB" sz="1000" dirty="0">
                    <a:solidFill>
                      <a:srgbClr val="3F4548"/>
                    </a:solidFill>
                  </a:rPr>
                  <a:t>R64  G150  B184</a:t>
                </a:r>
                <a:endParaRPr lang="en-US" sz="1000" dirty="0">
                  <a:solidFill>
                    <a:srgbClr val="3F4548"/>
                  </a:solidFill>
                </a:endParaRPr>
              </a:p>
            </p:txBody>
          </p:sp>
        </p:grpSp>
        <p:sp>
          <p:nvSpPr>
            <p:cNvPr id="17" name="TextBox 16"/>
            <p:cNvSpPr txBox="1"/>
            <p:nvPr userDrawn="1"/>
          </p:nvSpPr>
          <p:spPr>
            <a:xfrm>
              <a:off x="-2982571" y="2122984"/>
              <a:ext cx="2399126" cy="153888"/>
            </a:xfrm>
            <a:prstGeom prst="rect">
              <a:avLst/>
            </a:prstGeom>
            <a:noFill/>
          </p:spPr>
          <p:txBody>
            <a:bodyPr wrap="square" lIns="0" tIns="0" rIns="0" bIns="0" rtlCol="0">
              <a:spAutoFit/>
            </a:bodyPr>
            <a:lstStyle/>
            <a:p>
              <a:pPr fontAlgn="base">
                <a:spcBef>
                  <a:spcPct val="0"/>
                </a:spcBef>
                <a:spcAft>
                  <a:spcPct val="0"/>
                </a:spcAft>
              </a:pPr>
              <a:r>
                <a:rPr lang="en-GB" sz="1000" b="1" dirty="0">
                  <a:solidFill>
                    <a:srgbClr val="4096B8"/>
                  </a:solidFill>
                </a:rPr>
                <a:t>Secondary colour palette</a:t>
              </a:r>
              <a:endParaRPr lang="en-US" sz="1000" b="1" dirty="0">
                <a:solidFill>
                  <a:srgbClr val="4096B8"/>
                </a:solidFill>
              </a:endParaRPr>
            </a:p>
          </p:txBody>
        </p:sp>
        <p:sp>
          <p:nvSpPr>
            <p:cNvPr id="18" name="TextBox 17"/>
            <p:cNvSpPr txBox="1"/>
            <p:nvPr userDrawn="1"/>
          </p:nvSpPr>
          <p:spPr>
            <a:xfrm>
              <a:off x="-2982571" y="260648"/>
              <a:ext cx="2399126" cy="153888"/>
            </a:xfrm>
            <a:prstGeom prst="rect">
              <a:avLst/>
            </a:prstGeom>
            <a:noFill/>
          </p:spPr>
          <p:txBody>
            <a:bodyPr wrap="square" lIns="0" tIns="0" rIns="0" bIns="0" rtlCol="0">
              <a:spAutoFit/>
            </a:bodyPr>
            <a:lstStyle/>
            <a:p>
              <a:pPr fontAlgn="base">
                <a:spcBef>
                  <a:spcPct val="0"/>
                </a:spcBef>
                <a:spcAft>
                  <a:spcPct val="0"/>
                </a:spcAft>
                <a:tabLst>
                  <a:tab pos="2419350" algn="l"/>
                </a:tabLst>
              </a:pPr>
              <a:r>
                <a:rPr lang="en-GB" sz="1000" b="1" dirty="0">
                  <a:solidFill>
                    <a:srgbClr val="4096B8"/>
                  </a:solidFill>
                </a:rPr>
                <a:t>Primary colour palette</a:t>
              </a:r>
              <a:endParaRPr lang="en-US" sz="1000" b="1" dirty="0">
                <a:solidFill>
                  <a:srgbClr val="4096B8"/>
                </a:solidFill>
              </a:endParaRPr>
            </a:p>
          </p:txBody>
        </p:sp>
        <p:grpSp>
          <p:nvGrpSpPr>
            <p:cNvPr id="19" name="Group 24"/>
            <p:cNvGrpSpPr/>
            <p:nvPr userDrawn="1"/>
          </p:nvGrpSpPr>
          <p:grpSpPr>
            <a:xfrm>
              <a:off x="-2982575" y="1688965"/>
              <a:ext cx="2863476" cy="307777"/>
              <a:chOff x="-2928990" y="63509"/>
              <a:chExt cx="2643206" cy="307777"/>
            </a:xfrm>
          </p:grpSpPr>
          <p:sp>
            <p:nvSpPr>
              <p:cNvPr id="50" name="Rectangle 49"/>
              <p:cNvSpPr/>
              <p:nvPr userDrawn="1"/>
            </p:nvSpPr>
            <p:spPr>
              <a:xfrm>
                <a:off x="-2928990" y="63509"/>
                <a:ext cx="285752" cy="2857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51" name="TextBox 50"/>
              <p:cNvSpPr txBox="1"/>
              <p:nvPr userDrawn="1"/>
            </p:nvSpPr>
            <p:spPr>
              <a:xfrm>
                <a:off x="-2500362" y="63509"/>
                <a:ext cx="2214578"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Light grey</a:t>
                </a:r>
              </a:p>
              <a:p>
                <a:pPr fontAlgn="base">
                  <a:spcBef>
                    <a:spcPct val="0"/>
                  </a:spcBef>
                  <a:spcAft>
                    <a:spcPct val="0"/>
                  </a:spcAft>
                </a:pPr>
                <a:r>
                  <a:rPr lang="en-GB" sz="1000" dirty="0">
                    <a:solidFill>
                      <a:srgbClr val="3F4548"/>
                    </a:solidFill>
                  </a:rPr>
                  <a:t>R220  G221  B217</a:t>
                </a:r>
                <a:endParaRPr lang="en-US" sz="1000" dirty="0">
                  <a:solidFill>
                    <a:srgbClr val="3F4548"/>
                  </a:solidFill>
                </a:endParaRPr>
              </a:p>
            </p:txBody>
          </p:sp>
        </p:grpSp>
        <p:grpSp>
          <p:nvGrpSpPr>
            <p:cNvPr id="20" name="Group 27"/>
            <p:cNvGrpSpPr/>
            <p:nvPr userDrawn="1"/>
          </p:nvGrpSpPr>
          <p:grpSpPr>
            <a:xfrm>
              <a:off x="-2982575" y="2733370"/>
              <a:ext cx="2863476" cy="307777"/>
              <a:chOff x="-2928990" y="696778"/>
              <a:chExt cx="2643206" cy="307777"/>
            </a:xfrm>
          </p:grpSpPr>
          <p:sp>
            <p:nvSpPr>
              <p:cNvPr id="48" name="Rectangle 47"/>
              <p:cNvSpPr/>
              <p:nvPr userDrawn="1"/>
            </p:nvSpPr>
            <p:spPr>
              <a:xfrm>
                <a:off x="-2928990" y="696778"/>
                <a:ext cx="285752" cy="285752"/>
              </a:xfrm>
              <a:prstGeom prst="rect">
                <a:avLst/>
              </a:prstGeom>
              <a:solidFill>
                <a:srgbClr val="79A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49" name="TextBox 48"/>
              <p:cNvSpPr txBox="1"/>
              <p:nvPr userDrawn="1"/>
            </p:nvSpPr>
            <p:spPr>
              <a:xfrm>
                <a:off x="-2500362" y="696778"/>
                <a:ext cx="2214578"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Pea green</a:t>
                </a:r>
              </a:p>
              <a:p>
                <a:pPr fontAlgn="base">
                  <a:spcBef>
                    <a:spcPct val="0"/>
                  </a:spcBef>
                  <a:spcAft>
                    <a:spcPct val="0"/>
                  </a:spcAft>
                </a:pPr>
                <a:r>
                  <a:rPr lang="en-GB" sz="1000" dirty="0">
                    <a:solidFill>
                      <a:srgbClr val="3F4548"/>
                    </a:solidFill>
                  </a:rPr>
                  <a:t>R121  G163  B42</a:t>
                </a:r>
                <a:endParaRPr lang="en-US" sz="1000" dirty="0">
                  <a:solidFill>
                    <a:srgbClr val="3F4548"/>
                  </a:solidFill>
                </a:endParaRPr>
              </a:p>
            </p:txBody>
          </p:sp>
        </p:grpSp>
        <p:grpSp>
          <p:nvGrpSpPr>
            <p:cNvPr id="21" name="Group 60"/>
            <p:cNvGrpSpPr/>
            <p:nvPr userDrawn="1"/>
          </p:nvGrpSpPr>
          <p:grpSpPr>
            <a:xfrm>
              <a:off x="-2982571" y="3144506"/>
              <a:ext cx="2863473" cy="307777"/>
              <a:chOff x="-2982571" y="3144506"/>
              <a:chExt cx="2863473" cy="307777"/>
            </a:xfrm>
          </p:grpSpPr>
          <p:sp>
            <p:nvSpPr>
              <p:cNvPr id="46" name="Rectangle 45"/>
              <p:cNvSpPr/>
              <p:nvPr userDrawn="1"/>
            </p:nvSpPr>
            <p:spPr>
              <a:xfrm>
                <a:off x="-2982571" y="3144506"/>
                <a:ext cx="309565" cy="285752"/>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47" name="TextBox 46"/>
              <p:cNvSpPr txBox="1"/>
              <p:nvPr userDrawn="1"/>
            </p:nvSpPr>
            <p:spPr>
              <a:xfrm>
                <a:off x="-2518224" y="3144506"/>
                <a:ext cx="2399126"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Forest green</a:t>
                </a:r>
              </a:p>
              <a:p>
                <a:pPr fontAlgn="base">
                  <a:spcBef>
                    <a:spcPct val="0"/>
                  </a:spcBef>
                  <a:spcAft>
                    <a:spcPct val="0"/>
                  </a:spcAft>
                </a:pPr>
                <a:r>
                  <a:rPr lang="en-GB" sz="1000" dirty="0">
                    <a:solidFill>
                      <a:srgbClr val="3F4548"/>
                    </a:solidFill>
                  </a:rPr>
                  <a:t>R0 G132  B82</a:t>
                </a:r>
                <a:endParaRPr lang="en-US" sz="1000" dirty="0">
                  <a:solidFill>
                    <a:srgbClr val="3F4548"/>
                  </a:solidFill>
                </a:endParaRPr>
              </a:p>
            </p:txBody>
          </p:sp>
        </p:grpSp>
        <p:grpSp>
          <p:nvGrpSpPr>
            <p:cNvPr id="22" name="Group 33"/>
            <p:cNvGrpSpPr/>
            <p:nvPr userDrawn="1"/>
          </p:nvGrpSpPr>
          <p:grpSpPr>
            <a:xfrm>
              <a:off x="-2982575" y="3555642"/>
              <a:ext cx="2863476" cy="307777"/>
              <a:chOff x="-2928990" y="696778"/>
              <a:chExt cx="2643206" cy="307777"/>
            </a:xfrm>
          </p:grpSpPr>
          <p:sp>
            <p:nvSpPr>
              <p:cNvPr id="44" name="Rectangle 43"/>
              <p:cNvSpPr/>
              <p:nvPr userDrawn="1"/>
            </p:nvSpPr>
            <p:spPr>
              <a:xfrm>
                <a:off x="-2928990" y="696778"/>
                <a:ext cx="285752" cy="285752"/>
              </a:xfrm>
              <a:prstGeom prst="rect">
                <a:avLst/>
              </a:prstGeom>
              <a:solidFill>
                <a:srgbClr val="11B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45" name="TextBox 44"/>
              <p:cNvSpPr txBox="1"/>
              <p:nvPr userDrawn="1"/>
            </p:nvSpPr>
            <p:spPr>
              <a:xfrm>
                <a:off x="-2500362" y="696778"/>
                <a:ext cx="2214578"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Bottle green</a:t>
                </a:r>
              </a:p>
              <a:p>
                <a:pPr fontAlgn="base">
                  <a:spcBef>
                    <a:spcPct val="0"/>
                  </a:spcBef>
                  <a:spcAft>
                    <a:spcPct val="0"/>
                  </a:spcAft>
                </a:pPr>
                <a:r>
                  <a:rPr lang="en-GB" sz="1000" dirty="0">
                    <a:solidFill>
                      <a:srgbClr val="3F4548"/>
                    </a:solidFill>
                  </a:rPr>
                  <a:t>R17  G179  B162</a:t>
                </a:r>
                <a:endParaRPr lang="en-US" sz="1000" dirty="0">
                  <a:solidFill>
                    <a:srgbClr val="3F4548"/>
                  </a:solidFill>
                </a:endParaRPr>
              </a:p>
            </p:txBody>
          </p:sp>
        </p:grpSp>
        <p:grpSp>
          <p:nvGrpSpPr>
            <p:cNvPr id="23" name="Group 36"/>
            <p:cNvGrpSpPr/>
            <p:nvPr userDrawn="1"/>
          </p:nvGrpSpPr>
          <p:grpSpPr>
            <a:xfrm>
              <a:off x="-2982575" y="3966778"/>
              <a:ext cx="2863476" cy="307777"/>
              <a:chOff x="-2928990" y="696778"/>
              <a:chExt cx="2643206" cy="307777"/>
            </a:xfrm>
          </p:grpSpPr>
          <p:sp>
            <p:nvSpPr>
              <p:cNvPr id="42" name="Rectangle 41"/>
              <p:cNvSpPr/>
              <p:nvPr userDrawn="1"/>
            </p:nvSpPr>
            <p:spPr>
              <a:xfrm>
                <a:off x="-2928990" y="696778"/>
                <a:ext cx="285752" cy="285752"/>
              </a:xfrm>
              <a:prstGeom prst="rect">
                <a:avLst/>
              </a:prstGeom>
              <a:solidFill>
                <a:srgbClr val="009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43" name="TextBox 42"/>
              <p:cNvSpPr txBox="1"/>
              <p:nvPr userDrawn="1"/>
            </p:nvSpPr>
            <p:spPr>
              <a:xfrm>
                <a:off x="-2500362" y="696778"/>
                <a:ext cx="2214578"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Cyan</a:t>
                </a:r>
              </a:p>
              <a:p>
                <a:pPr fontAlgn="base">
                  <a:spcBef>
                    <a:spcPct val="0"/>
                  </a:spcBef>
                  <a:spcAft>
                    <a:spcPct val="0"/>
                  </a:spcAft>
                </a:pPr>
                <a:r>
                  <a:rPr lang="en-GB" sz="1000" dirty="0">
                    <a:solidFill>
                      <a:srgbClr val="3F4548"/>
                    </a:solidFill>
                  </a:rPr>
                  <a:t>R0  G156  B200</a:t>
                </a:r>
                <a:endParaRPr lang="en-US" sz="1000" dirty="0">
                  <a:solidFill>
                    <a:srgbClr val="3F4548"/>
                  </a:solidFill>
                </a:endParaRPr>
              </a:p>
            </p:txBody>
          </p:sp>
        </p:grpSp>
        <p:grpSp>
          <p:nvGrpSpPr>
            <p:cNvPr id="24" name="Group 63"/>
            <p:cNvGrpSpPr/>
            <p:nvPr userDrawn="1"/>
          </p:nvGrpSpPr>
          <p:grpSpPr>
            <a:xfrm>
              <a:off x="-2982571" y="4377914"/>
              <a:ext cx="2863473" cy="307777"/>
              <a:chOff x="-2982571" y="4377914"/>
              <a:chExt cx="2863473" cy="307777"/>
            </a:xfrm>
          </p:grpSpPr>
          <p:sp>
            <p:nvSpPr>
              <p:cNvPr id="40" name="Rectangle 39"/>
              <p:cNvSpPr/>
              <p:nvPr userDrawn="1"/>
            </p:nvSpPr>
            <p:spPr>
              <a:xfrm>
                <a:off x="-2982571" y="4377914"/>
                <a:ext cx="309565" cy="285752"/>
              </a:xfrm>
              <a:prstGeom prst="rect">
                <a:avLst/>
              </a:prstGeom>
              <a:solidFill>
                <a:srgbClr val="7CB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41" name="TextBox 40"/>
              <p:cNvSpPr txBox="1"/>
              <p:nvPr userDrawn="1"/>
            </p:nvSpPr>
            <p:spPr>
              <a:xfrm>
                <a:off x="-2518224" y="4377914"/>
                <a:ext cx="2399126"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Light blue</a:t>
                </a:r>
              </a:p>
              <a:p>
                <a:pPr fontAlgn="base">
                  <a:spcBef>
                    <a:spcPct val="0"/>
                  </a:spcBef>
                  <a:spcAft>
                    <a:spcPct val="0"/>
                  </a:spcAft>
                </a:pPr>
                <a:r>
                  <a:rPr lang="en-GB" sz="1000" dirty="0">
                    <a:solidFill>
                      <a:srgbClr val="3F4548"/>
                    </a:solidFill>
                  </a:rPr>
                  <a:t>R124  G179  B225</a:t>
                </a:r>
                <a:endParaRPr lang="en-US" sz="1000" dirty="0">
                  <a:solidFill>
                    <a:srgbClr val="3F4548"/>
                  </a:solidFill>
                </a:endParaRPr>
              </a:p>
            </p:txBody>
          </p:sp>
        </p:grpSp>
        <p:grpSp>
          <p:nvGrpSpPr>
            <p:cNvPr id="25" name="Group 43"/>
            <p:cNvGrpSpPr/>
            <p:nvPr userDrawn="1"/>
          </p:nvGrpSpPr>
          <p:grpSpPr>
            <a:xfrm>
              <a:off x="-2982575" y="4789050"/>
              <a:ext cx="2863476" cy="307777"/>
              <a:chOff x="-2928990" y="696778"/>
              <a:chExt cx="2643206" cy="307777"/>
            </a:xfrm>
          </p:grpSpPr>
          <p:sp>
            <p:nvSpPr>
              <p:cNvPr id="38" name="Rectangle 37"/>
              <p:cNvSpPr/>
              <p:nvPr userDrawn="1"/>
            </p:nvSpPr>
            <p:spPr>
              <a:xfrm>
                <a:off x="-2928990" y="696778"/>
                <a:ext cx="285752" cy="285752"/>
              </a:xfrm>
              <a:prstGeom prst="rect">
                <a:avLst/>
              </a:prstGeom>
              <a:solidFill>
                <a:srgbClr val="8076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39" name="TextBox 38"/>
              <p:cNvSpPr txBox="1"/>
              <p:nvPr userDrawn="1"/>
            </p:nvSpPr>
            <p:spPr>
              <a:xfrm>
                <a:off x="-2500362" y="696778"/>
                <a:ext cx="2214578"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Violet</a:t>
                </a:r>
              </a:p>
              <a:p>
                <a:pPr fontAlgn="base">
                  <a:spcBef>
                    <a:spcPct val="0"/>
                  </a:spcBef>
                  <a:spcAft>
                    <a:spcPct val="0"/>
                  </a:spcAft>
                </a:pPr>
                <a:r>
                  <a:rPr lang="en-GB" sz="1000" dirty="0">
                    <a:solidFill>
                      <a:srgbClr val="3F4548"/>
                    </a:solidFill>
                  </a:rPr>
                  <a:t>R128  G118  B207</a:t>
                </a:r>
                <a:endParaRPr lang="en-US" sz="1000" dirty="0">
                  <a:solidFill>
                    <a:srgbClr val="3F4548"/>
                  </a:solidFill>
                </a:endParaRPr>
              </a:p>
            </p:txBody>
          </p:sp>
        </p:grpSp>
        <p:grpSp>
          <p:nvGrpSpPr>
            <p:cNvPr id="26" name="Group 46"/>
            <p:cNvGrpSpPr/>
            <p:nvPr userDrawn="1"/>
          </p:nvGrpSpPr>
          <p:grpSpPr>
            <a:xfrm>
              <a:off x="-2982575" y="5200186"/>
              <a:ext cx="2863476" cy="307777"/>
              <a:chOff x="-2928990" y="696778"/>
              <a:chExt cx="2643206" cy="307777"/>
            </a:xfrm>
          </p:grpSpPr>
          <p:sp>
            <p:nvSpPr>
              <p:cNvPr id="36" name="Rectangle 35"/>
              <p:cNvSpPr/>
              <p:nvPr userDrawn="1"/>
            </p:nvSpPr>
            <p:spPr>
              <a:xfrm>
                <a:off x="-2928990" y="696778"/>
                <a:ext cx="285752" cy="285752"/>
              </a:xfrm>
              <a:prstGeom prst="rect">
                <a:avLst/>
              </a:prstGeom>
              <a:solidFill>
                <a:srgbClr val="8F4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37" name="TextBox 36"/>
              <p:cNvSpPr txBox="1"/>
              <p:nvPr userDrawn="1"/>
            </p:nvSpPr>
            <p:spPr>
              <a:xfrm>
                <a:off x="-2500362" y="696778"/>
                <a:ext cx="2214578"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Purple</a:t>
                </a:r>
              </a:p>
              <a:p>
                <a:pPr fontAlgn="base">
                  <a:spcBef>
                    <a:spcPct val="0"/>
                  </a:spcBef>
                  <a:spcAft>
                    <a:spcPct val="0"/>
                  </a:spcAft>
                </a:pPr>
                <a:r>
                  <a:rPr lang="en-GB" sz="1000" dirty="0">
                    <a:solidFill>
                      <a:srgbClr val="3F4548"/>
                    </a:solidFill>
                  </a:rPr>
                  <a:t>R143  G70  B147</a:t>
                </a:r>
                <a:endParaRPr lang="en-US" sz="1000" dirty="0">
                  <a:solidFill>
                    <a:srgbClr val="3F4548"/>
                  </a:solidFill>
                </a:endParaRPr>
              </a:p>
            </p:txBody>
          </p:sp>
        </p:grpSp>
        <p:grpSp>
          <p:nvGrpSpPr>
            <p:cNvPr id="27" name="Group 49"/>
            <p:cNvGrpSpPr/>
            <p:nvPr userDrawn="1"/>
          </p:nvGrpSpPr>
          <p:grpSpPr>
            <a:xfrm>
              <a:off x="-2982575" y="5611322"/>
              <a:ext cx="2863476" cy="307777"/>
              <a:chOff x="-2928990" y="696778"/>
              <a:chExt cx="2643206" cy="307777"/>
            </a:xfrm>
          </p:grpSpPr>
          <p:sp>
            <p:nvSpPr>
              <p:cNvPr id="34" name="Rectangle 33"/>
              <p:cNvSpPr/>
              <p:nvPr userDrawn="1"/>
            </p:nvSpPr>
            <p:spPr>
              <a:xfrm>
                <a:off x="-2928990" y="696778"/>
                <a:ext cx="285752" cy="285752"/>
              </a:xfrm>
              <a:prstGeom prst="rect">
                <a:avLst/>
              </a:prstGeom>
              <a:solidFill>
                <a:srgbClr val="E94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35" name="TextBox 34"/>
              <p:cNvSpPr txBox="1"/>
              <p:nvPr userDrawn="1"/>
            </p:nvSpPr>
            <p:spPr>
              <a:xfrm>
                <a:off x="-2500362" y="696778"/>
                <a:ext cx="2214578" cy="307777"/>
              </a:xfrm>
              <a:prstGeom prst="rect">
                <a:avLst/>
              </a:prstGeom>
              <a:noFill/>
            </p:spPr>
            <p:txBody>
              <a:bodyPr wrap="square" lIns="0" tIns="0" rIns="0" bIns="0" rtlCol="0">
                <a:spAutoFit/>
              </a:bodyPr>
              <a:lstStyle/>
              <a:p>
                <a:pPr fontAlgn="base">
                  <a:spcBef>
                    <a:spcPct val="0"/>
                  </a:spcBef>
                  <a:spcAft>
                    <a:spcPct val="0"/>
                  </a:spcAft>
                </a:pPr>
                <a:r>
                  <a:rPr lang="en-GB" sz="1000" dirty="0" err="1">
                    <a:solidFill>
                      <a:srgbClr val="3F4548"/>
                    </a:solidFill>
                  </a:rPr>
                  <a:t>Fuscia</a:t>
                </a:r>
                <a:endParaRPr lang="en-GB" sz="1000" dirty="0">
                  <a:solidFill>
                    <a:srgbClr val="3F4548"/>
                  </a:solidFill>
                </a:endParaRPr>
              </a:p>
              <a:p>
                <a:pPr fontAlgn="base">
                  <a:spcBef>
                    <a:spcPct val="0"/>
                  </a:spcBef>
                  <a:spcAft>
                    <a:spcPct val="0"/>
                  </a:spcAft>
                </a:pPr>
                <a:r>
                  <a:rPr lang="en-GB" sz="1000" dirty="0">
                    <a:solidFill>
                      <a:srgbClr val="3F4548"/>
                    </a:solidFill>
                  </a:rPr>
                  <a:t>R233  G69  B140</a:t>
                </a:r>
                <a:endParaRPr lang="en-US" sz="1000" dirty="0">
                  <a:solidFill>
                    <a:srgbClr val="3F4548"/>
                  </a:solidFill>
                </a:endParaRPr>
              </a:p>
            </p:txBody>
          </p:sp>
        </p:grpSp>
        <p:grpSp>
          <p:nvGrpSpPr>
            <p:cNvPr id="28" name="Group 52"/>
            <p:cNvGrpSpPr/>
            <p:nvPr userDrawn="1"/>
          </p:nvGrpSpPr>
          <p:grpSpPr>
            <a:xfrm>
              <a:off x="-2982575" y="6022458"/>
              <a:ext cx="2863476" cy="307777"/>
              <a:chOff x="-2928990" y="696778"/>
              <a:chExt cx="2643206" cy="307777"/>
            </a:xfrm>
          </p:grpSpPr>
          <p:sp>
            <p:nvSpPr>
              <p:cNvPr id="32" name="Rectangle 31"/>
              <p:cNvSpPr/>
              <p:nvPr userDrawn="1"/>
            </p:nvSpPr>
            <p:spPr>
              <a:xfrm>
                <a:off x="-2928990" y="696778"/>
                <a:ext cx="285752" cy="285752"/>
              </a:xfrm>
              <a:prstGeom prst="rect">
                <a:avLst/>
              </a:prstGeom>
              <a:solidFill>
                <a:srgbClr val="C81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33" name="TextBox 32"/>
              <p:cNvSpPr txBox="1"/>
              <p:nvPr userDrawn="1"/>
            </p:nvSpPr>
            <p:spPr>
              <a:xfrm>
                <a:off x="-2500362" y="696778"/>
                <a:ext cx="2214578"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Red</a:t>
                </a:r>
              </a:p>
              <a:p>
                <a:pPr fontAlgn="base">
                  <a:spcBef>
                    <a:spcPct val="0"/>
                  </a:spcBef>
                  <a:spcAft>
                    <a:spcPct val="0"/>
                  </a:spcAft>
                </a:pPr>
                <a:r>
                  <a:rPr lang="en-GB" sz="1000" dirty="0">
                    <a:solidFill>
                      <a:srgbClr val="3F4548"/>
                    </a:solidFill>
                  </a:rPr>
                  <a:t>R200  G30  B69</a:t>
                </a:r>
                <a:endParaRPr lang="en-US" sz="1000" dirty="0">
                  <a:solidFill>
                    <a:srgbClr val="3F4548"/>
                  </a:solidFill>
                </a:endParaRPr>
              </a:p>
            </p:txBody>
          </p:sp>
        </p:grpSp>
        <p:grpSp>
          <p:nvGrpSpPr>
            <p:cNvPr id="29" name="Group 55"/>
            <p:cNvGrpSpPr/>
            <p:nvPr userDrawn="1"/>
          </p:nvGrpSpPr>
          <p:grpSpPr>
            <a:xfrm>
              <a:off x="-2982575" y="6433591"/>
              <a:ext cx="2863476" cy="307777"/>
              <a:chOff x="-2928990" y="696778"/>
              <a:chExt cx="2643206" cy="307777"/>
            </a:xfrm>
          </p:grpSpPr>
          <p:sp>
            <p:nvSpPr>
              <p:cNvPr id="30" name="Rectangle 29"/>
              <p:cNvSpPr/>
              <p:nvPr userDrawn="1"/>
            </p:nvSpPr>
            <p:spPr>
              <a:xfrm>
                <a:off x="-2928990" y="696778"/>
                <a:ext cx="285752" cy="285752"/>
              </a:xfrm>
              <a:prstGeom prst="rect">
                <a:avLst/>
              </a:prstGeom>
              <a:solidFill>
                <a:srgbClr val="EE7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31" name="TextBox 30"/>
              <p:cNvSpPr txBox="1"/>
              <p:nvPr userDrawn="1"/>
            </p:nvSpPr>
            <p:spPr>
              <a:xfrm>
                <a:off x="-2500362" y="696778"/>
                <a:ext cx="2214578"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Orange</a:t>
                </a:r>
              </a:p>
              <a:p>
                <a:pPr fontAlgn="base">
                  <a:spcBef>
                    <a:spcPct val="0"/>
                  </a:spcBef>
                  <a:spcAft>
                    <a:spcPct val="0"/>
                  </a:spcAft>
                </a:pPr>
                <a:r>
                  <a:rPr lang="en-GB" sz="1000" dirty="0">
                    <a:solidFill>
                      <a:srgbClr val="3F4548"/>
                    </a:solidFill>
                  </a:rPr>
                  <a:t>R238  G116  29</a:t>
                </a:r>
                <a:endParaRPr lang="en-US" sz="1000" dirty="0">
                  <a:solidFill>
                    <a:srgbClr val="3F4548"/>
                  </a:solidFill>
                </a:endParaRPr>
              </a:p>
            </p:txBody>
          </p:sp>
        </p:grpSp>
      </p:grpSp>
      <p:sp>
        <p:nvSpPr>
          <p:cNvPr id="58" name="Rectangle 57"/>
          <p:cNvSpPr/>
          <p:nvPr/>
        </p:nvSpPr>
        <p:spPr>
          <a:xfrm>
            <a:off x="-3679277" y="2351160"/>
            <a:ext cx="381003" cy="2857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prstClr val="white"/>
              </a:solidFill>
            </a:endParaRPr>
          </a:p>
        </p:txBody>
      </p:sp>
      <p:sp>
        <p:nvSpPr>
          <p:cNvPr id="59" name="TextBox 58"/>
          <p:cNvSpPr txBox="1"/>
          <p:nvPr/>
        </p:nvSpPr>
        <p:spPr>
          <a:xfrm>
            <a:off x="-3081271" y="2348881"/>
            <a:ext cx="2952774" cy="307777"/>
          </a:xfrm>
          <a:prstGeom prst="rect">
            <a:avLst/>
          </a:prstGeom>
          <a:noFill/>
        </p:spPr>
        <p:txBody>
          <a:bodyPr wrap="square" lIns="0" tIns="0" rIns="0" bIns="0" rtlCol="0">
            <a:spAutoFit/>
          </a:bodyPr>
          <a:lstStyle/>
          <a:p>
            <a:pPr fontAlgn="base">
              <a:spcBef>
                <a:spcPct val="0"/>
              </a:spcBef>
              <a:spcAft>
                <a:spcPct val="0"/>
              </a:spcAft>
            </a:pPr>
            <a:r>
              <a:rPr lang="en-GB" sz="1000" dirty="0">
                <a:solidFill>
                  <a:srgbClr val="3F4548"/>
                </a:solidFill>
              </a:rPr>
              <a:t>Dark grey</a:t>
            </a:r>
          </a:p>
          <a:p>
            <a:pPr fontAlgn="base">
              <a:spcBef>
                <a:spcPct val="0"/>
              </a:spcBef>
              <a:spcAft>
                <a:spcPct val="0"/>
              </a:spcAft>
            </a:pPr>
            <a:r>
              <a:rPr lang="en-GB" sz="1000" dirty="0">
                <a:solidFill>
                  <a:srgbClr val="3F4548"/>
                </a:solidFill>
              </a:rPr>
              <a:t>R63  G69  B72</a:t>
            </a:r>
            <a:endParaRPr lang="en-US" sz="1000" dirty="0">
              <a:solidFill>
                <a:srgbClr val="3F4548"/>
              </a:solidFill>
            </a:endParaRPr>
          </a:p>
        </p:txBody>
      </p:sp>
    </p:spTree>
    <p:extLst>
      <p:ext uri="{BB962C8B-B14F-4D97-AF65-F5344CB8AC3E}">
        <p14:creationId xmlns:p14="http://schemas.microsoft.com/office/powerpoint/2010/main" val="359518576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96" r:id="rId3"/>
    <p:sldLayoutId id="2147483680" r:id="rId4"/>
    <p:sldLayoutId id="2147483695" r:id="rId5"/>
    <p:sldLayoutId id="2147483677" r:id="rId6"/>
    <p:sldLayoutId id="2147483679" r:id="rId7"/>
    <p:sldLayoutId id="2147483667" r:id="rId8"/>
    <p:sldLayoutId id="2147483701" r:id="rId9"/>
    <p:sldLayoutId id="2147483661" r:id="rId10"/>
    <p:sldLayoutId id="2147483662" r:id="rId11"/>
    <p:sldLayoutId id="2147483698" r:id="rId12"/>
    <p:sldLayoutId id="2147483669" r:id="rId13"/>
    <p:sldLayoutId id="2147483697" r:id="rId14"/>
    <p:sldLayoutId id="2147483686" r:id="rId15"/>
    <p:sldLayoutId id="2147483693" r:id="rId16"/>
    <p:sldLayoutId id="2147483687" r:id="rId17"/>
    <p:sldLayoutId id="2147483688" r:id="rId18"/>
    <p:sldLayoutId id="2147483691" r:id="rId19"/>
    <p:sldLayoutId id="2147483689" r:id="rId20"/>
    <p:sldLayoutId id="2147483690" r:id="rId21"/>
    <p:sldLayoutId id="2147483700" r:id="rId22"/>
    <p:sldLayoutId id="2147483670" r:id="rId23"/>
    <p:sldLayoutId id="2147483671" r:id="rId24"/>
    <p:sldLayoutId id="2147483672" r:id="rId25"/>
    <p:sldLayoutId id="2147483673" r:id="rId26"/>
    <p:sldLayoutId id="2147483674" r:id="rId27"/>
    <p:sldLayoutId id="2147483675" r:id="rId28"/>
  </p:sldLayoutIdLst>
  <p:hf hdr="0" ftr="0"/>
  <p:txStyles>
    <p:titleStyle>
      <a:lvl1pPr algn="l" rtl="0" eaLnBrk="1" fontAlgn="base" hangingPunct="1">
        <a:spcBef>
          <a:spcPct val="0"/>
        </a:spcBef>
        <a:spcAft>
          <a:spcPct val="0"/>
        </a:spcAft>
        <a:defRPr sz="3200" b="1">
          <a:solidFill>
            <a:schemeClr val="accent1"/>
          </a:solidFill>
          <a:latin typeface="+mj-lt"/>
          <a:ea typeface="+mj-ea"/>
          <a:cs typeface="+mj-cs"/>
        </a:defRPr>
      </a:lvl1pPr>
      <a:lvl2pPr algn="l" rtl="0" eaLnBrk="1" fontAlgn="base" hangingPunct="1">
        <a:spcBef>
          <a:spcPct val="0"/>
        </a:spcBef>
        <a:spcAft>
          <a:spcPct val="0"/>
        </a:spcAft>
        <a:defRPr sz="3200">
          <a:solidFill>
            <a:srgbClr val="D9AB16"/>
          </a:solidFill>
          <a:latin typeface="Arial" charset="0"/>
          <a:cs typeface="Arial" charset="0"/>
        </a:defRPr>
      </a:lvl2pPr>
      <a:lvl3pPr algn="l" rtl="0" eaLnBrk="1" fontAlgn="base" hangingPunct="1">
        <a:spcBef>
          <a:spcPct val="0"/>
        </a:spcBef>
        <a:spcAft>
          <a:spcPct val="0"/>
        </a:spcAft>
        <a:defRPr sz="3200">
          <a:solidFill>
            <a:srgbClr val="D9AB16"/>
          </a:solidFill>
          <a:latin typeface="Arial" charset="0"/>
          <a:cs typeface="Arial" charset="0"/>
        </a:defRPr>
      </a:lvl3pPr>
      <a:lvl4pPr algn="l" rtl="0" eaLnBrk="1" fontAlgn="base" hangingPunct="1">
        <a:spcBef>
          <a:spcPct val="0"/>
        </a:spcBef>
        <a:spcAft>
          <a:spcPct val="0"/>
        </a:spcAft>
        <a:defRPr sz="3200">
          <a:solidFill>
            <a:srgbClr val="D9AB16"/>
          </a:solidFill>
          <a:latin typeface="Arial" charset="0"/>
          <a:cs typeface="Arial" charset="0"/>
        </a:defRPr>
      </a:lvl4pPr>
      <a:lvl5pPr algn="l" rtl="0" eaLnBrk="1" fontAlgn="base" hangingPunct="1">
        <a:spcBef>
          <a:spcPct val="0"/>
        </a:spcBef>
        <a:spcAft>
          <a:spcPct val="0"/>
        </a:spcAft>
        <a:defRPr sz="3200">
          <a:solidFill>
            <a:srgbClr val="D9AB16"/>
          </a:solidFill>
          <a:latin typeface="Arial" charset="0"/>
          <a:cs typeface="Arial" charset="0"/>
        </a:defRPr>
      </a:lvl5pPr>
      <a:lvl6pPr marL="457200" algn="l" rtl="0" eaLnBrk="1" fontAlgn="base" hangingPunct="1">
        <a:spcBef>
          <a:spcPct val="0"/>
        </a:spcBef>
        <a:spcAft>
          <a:spcPct val="0"/>
        </a:spcAft>
        <a:defRPr sz="3200">
          <a:solidFill>
            <a:srgbClr val="D9AB16"/>
          </a:solidFill>
          <a:latin typeface="Arial" charset="0"/>
          <a:cs typeface="Arial" charset="0"/>
        </a:defRPr>
      </a:lvl6pPr>
      <a:lvl7pPr marL="914400" algn="l" rtl="0" eaLnBrk="1" fontAlgn="base" hangingPunct="1">
        <a:spcBef>
          <a:spcPct val="0"/>
        </a:spcBef>
        <a:spcAft>
          <a:spcPct val="0"/>
        </a:spcAft>
        <a:defRPr sz="3200">
          <a:solidFill>
            <a:srgbClr val="D9AB16"/>
          </a:solidFill>
          <a:latin typeface="Arial" charset="0"/>
          <a:cs typeface="Arial" charset="0"/>
        </a:defRPr>
      </a:lvl7pPr>
      <a:lvl8pPr marL="1371600" algn="l" rtl="0" eaLnBrk="1" fontAlgn="base" hangingPunct="1">
        <a:spcBef>
          <a:spcPct val="0"/>
        </a:spcBef>
        <a:spcAft>
          <a:spcPct val="0"/>
        </a:spcAft>
        <a:defRPr sz="3200">
          <a:solidFill>
            <a:srgbClr val="D9AB16"/>
          </a:solidFill>
          <a:latin typeface="Arial" charset="0"/>
          <a:cs typeface="Arial" charset="0"/>
        </a:defRPr>
      </a:lvl8pPr>
      <a:lvl9pPr marL="1828800" algn="l" rtl="0" eaLnBrk="1" fontAlgn="base" hangingPunct="1">
        <a:spcBef>
          <a:spcPct val="0"/>
        </a:spcBef>
        <a:spcAft>
          <a:spcPct val="0"/>
        </a:spcAft>
        <a:defRPr sz="3200">
          <a:solidFill>
            <a:srgbClr val="D9AB16"/>
          </a:solidFill>
          <a:latin typeface="Arial" charset="0"/>
          <a:cs typeface="Arial" charset="0"/>
        </a:defRPr>
      </a:lvl9pPr>
    </p:titleStyle>
    <p:bodyStyle>
      <a:lvl1pPr marL="269875" indent="-269875" algn="l" rtl="0" eaLnBrk="1" fontAlgn="base" hangingPunct="1">
        <a:spcBef>
          <a:spcPct val="50000"/>
        </a:spcBef>
        <a:spcAft>
          <a:spcPct val="0"/>
        </a:spcAft>
        <a:buClr>
          <a:schemeClr val="accent1"/>
        </a:buClr>
        <a:buChar char="•"/>
        <a:defRPr sz="2400">
          <a:solidFill>
            <a:srgbClr val="3F4548"/>
          </a:solidFill>
          <a:latin typeface="+mn-lt"/>
          <a:ea typeface="+mn-ea"/>
          <a:cs typeface="+mn-cs"/>
        </a:defRPr>
      </a:lvl1pPr>
      <a:lvl2pPr marL="717550" indent="-268288" algn="l" rtl="0" eaLnBrk="1" fontAlgn="base" hangingPunct="1">
        <a:spcBef>
          <a:spcPct val="50000"/>
        </a:spcBef>
        <a:spcAft>
          <a:spcPct val="0"/>
        </a:spcAft>
        <a:buClr>
          <a:schemeClr val="accent1"/>
        </a:buClr>
        <a:buChar char="–"/>
        <a:defRPr sz="2000">
          <a:solidFill>
            <a:srgbClr val="3F4548"/>
          </a:solidFill>
          <a:latin typeface="+mn-lt"/>
          <a:cs typeface="+mn-cs"/>
        </a:defRPr>
      </a:lvl2pPr>
      <a:lvl3pPr marL="1071563" indent="-174625" algn="l" rtl="0" eaLnBrk="1" fontAlgn="base" hangingPunct="1">
        <a:spcBef>
          <a:spcPct val="50000"/>
        </a:spcBef>
        <a:spcAft>
          <a:spcPct val="0"/>
        </a:spcAft>
        <a:buClr>
          <a:schemeClr val="accent1"/>
        </a:buClr>
        <a:buFont typeface="Arial" pitchFamily="34" charset="0"/>
        <a:buChar char="•"/>
        <a:defRPr>
          <a:solidFill>
            <a:srgbClr val="3F4548"/>
          </a:solidFill>
          <a:latin typeface="+mn-lt"/>
          <a:cs typeface="+mn-cs"/>
        </a:defRPr>
      </a:lvl3pPr>
      <a:lvl4pPr marL="1433513" indent="-182563" algn="l" rtl="0" eaLnBrk="1" fontAlgn="base" hangingPunct="1">
        <a:spcBef>
          <a:spcPct val="50000"/>
        </a:spcBef>
        <a:spcAft>
          <a:spcPct val="0"/>
        </a:spcAft>
        <a:buClr>
          <a:schemeClr val="accent1"/>
        </a:buClr>
        <a:buChar char="–"/>
        <a:defRPr sz="1600">
          <a:solidFill>
            <a:srgbClr val="3F4548"/>
          </a:solidFill>
          <a:latin typeface="+mn-lt"/>
          <a:cs typeface="+mn-cs"/>
        </a:defRPr>
      </a:lvl4pPr>
      <a:lvl5pPr marL="1792288" indent="-176213" algn="l" rtl="0" eaLnBrk="1" fontAlgn="base" hangingPunct="1">
        <a:spcBef>
          <a:spcPct val="50000"/>
        </a:spcBef>
        <a:spcAft>
          <a:spcPct val="0"/>
        </a:spcAft>
        <a:buClr>
          <a:schemeClr val="accent1"/>
        </a:buClr>
        <a:buFont typeface="Arial" pitchFamily="34" charset="0"/>
        <a:buChar char="•"/>
        <a:defRPr sz="1400">
          <a:solidFill>
            <a:srgbClr val="3F4548"/>
          </a:solidFill>
          <a:latin typeface="+mn-lt"/>
          <a:cs typeface="+mn-cs"/>
        </a:defRPr>
      </a:lvl5pPr>
      <a:lvl6pPr marL="2249488" indent="-176213" algn="l" rtl="0" eaLnBrk="1" fontAlgn="base" hangingPunct="1">
        <a:spcBef>
          <a:spcPct val="50000"/>
        </a:spcBef>
        <a:spcAft>
          <a:spcPct val="0"/>
        </a:spcAft>
        <a:buClr>
          <a:srgbClr val="D9AB16"/>
        </a:buClr>
        <a:buChar char="»"/>
        <a:defRPr sz="1400">
          <a:solidFill>
            <a:srgbClr val="0D2E64"/>
          </a:solidFill>
          <a:latin typeface="+mn-lt"/>
          <a:cs typeface="+mn-cs"/>
        </a:defRPr>
      </a:lvl6pPr>
      <a:lvl7pPr marL="2706688" indent="-176213" algn="l" rtl="0" eaLnBrk="1" fontAlgn="base" hangingPunct="1">
        <a:spcBef>
          <a:spcPct val="50000"/>
        </a:spcBef>
        <a:spcAft>
          <a:spcPct val="0"/>
        </a:spcAft>
        <a:buClr>
          <a:srgbClr val="D9AB16"/>
        </a:buClr>
        <a:buChar char="»"/>
        <a:defRPr sz="1400">
          <a:solidFill>
            <a:srgbClr val="0D2E64"/>
          </a:solidFill>
          <a:latin typeface="+mn-lt"/>
          <a:cs typeface="+mn-cs"/>
        </a:defRPr>
      </a:lvl7pPr>
      <a:lvl8pPr marL="3163888" indent="-176213" algn="l" rtl="0" eaLnBrk="1" fontAlgn="base" hangingPunct="1">
        <a:spcBef>
          <a:spcPct val="50000"/>
        </a:spcBef>
        <a:spcAft>
          <a:spcPct val="0"/>
        </a:spcAft>
        <a:buClr>
          <a:srgbClr val="D9AB16"/>
        </a:buClr>
        <a:buChar char="»"/>
        <a:defRPr sz="1400">
          <a:solidFill>
            <a:srgbClr val="0D2E64"/>
          </a:solidFill>
          <a:latin typeface="+mn-lt"/>
          <a:cs typeface="+mn-cs"/>
        </a:defRPr>
      </a:lvl8pPr>
      <a:lvl9pPr marL="3621088" indent="-176213" algn="l" rtl="0" eaLnBrk="1" fontAlgn="base" hangingPunct="1">
        <a:spcBef>
          <a:spcPct val="50000"/>
        </a:spcBef>
        <a:spcAft>
          <a:spcPct val="0"/>
        </a:spcAft>
        <a:buClr>
          <a:srgbClr val="D9AB16"/>
        </a:buClr>
        <a:buChar char="»"/>
        <a:defRPr sz="1400">
          <a:solidFill>
            <a:srgbClr val="0D2E64"/>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surancebusinessmag.com/uk/guides/what-is-usagebased-insurance-116604.aspx" TargetMode="External"/><Relationship Id="rId2" Type="http://schemas.openxmlformats.org/officeDocument/2006/relationships/hyperlink" Target="https://www.prnewswire.com/news-releases/john-hancock-leaves-traditional-life-insurance-model-behind-to-incentivize-longer-healthier-lives-300715351.html" TargetMode="External"/><Relationship Id="rId1" Type="http://schemas.openxmlformats.org/officeDocument/2006/relationships/slideLayout" Target="../slideLayouts/slideLayout12.xml"/><Relationship Id="rId5" Type="http://schemas.openxmlformats.org/officeDocument/2006/relationships/hyperlink" Target="https://www.dailymail.co.uk/news/article-3334803/Facebook-foils-couple-s-scheme-claim-insurance-car-crash.html" TargetMode="External"/><Relationship Id="rId4" Type="http://schemas.openxmlformats.org/officeDocument/2006/relationships/hyperlink" Target="https://www.grab.com/my/daily-insuranc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allianz.com/en/press/news/business/insurance/180227-allianz-visa-launch-mobile-payment-and-loyalty-app.html" TargetMode="External"/><Relationship Id="rId2" Type="http://schemas.openxmlformats.org/officeDocument/2006/relationships/hyperlink" Target="https://www.straitstimes.com/business/companies-markets/airasia-in-talks-to-build-mobile-app-that-will-sell-more-than-plane" TargetMode="External"/><Relationship Id="rId1" Type="http://schemas.openxmlformats.org/officeDocument/2006/relationships/slideLayout" Target="../slideLayouts/slideLayout12.xml"/><Relationship Id="rId4" Type="http://schemas.openxmlformats.org/officeDocument/2006/relationships/hyperlink" Target="https://www.cnbc.com/2018/11/06/airasia-ceo-bigpay-can-give-alipay-grabpay-a-run-for-their-money.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dfs.ny.gov/industry_guidance/circular_letters/cl2019_01" TargetMode="External"/><Relationship Id="rId2" Type="http://schemas.openxmlformats.org/officeDocument/2006/relationships/hyperlink" Target="https://www.insurancebusinessmag.com/asia/news/breaking-news/singapore-insurers-to-keep-their-hands-off-leaked-hiv-information-123846.aspx"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126476-4F80-40D9-AB94-11BB271CEC4F}"/>
              </a:ext>
            </a:extLst>
          </p:cNvPr>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3" name="Slide Number Placeholder 2">
            <a:extLst>
              <a:ext uri="{FF2B5EF4-FFF2-40B4-BE49-F238E27FC236}">
                <a16:creationId xmlns:a16="http://schemas.microsoft.com/office/drawing/2014/main" id="{8F7EA2C7-7AF7-49EF-9F1B-4939980E0A6B}"/>
              </a:ext>
            </a:extLst>
          </p:cNvPr>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1</a:t>
            </a:fld>
            <a:endParaRPr lang="en-GB" dirty="0"/>
          </a:p>
        </p:txBody>
      </p:sp>
      <p:sp>
        <p:nvSpPr>
          <p:cNvPr id="4" name="Title 3">
            <a:extLst>
              <a:ext uri="{FF2B5EF4-FFF2-40B4-BE49-F238E27FC236}">
                <a16:creationId xmlns:a16="http://schemas.microsoft.com/office/drawing/2014/main" id="{15A7B771-692F-44F5-9111-4F1B2AB572D6}"/>
              </a:ext>
            </a:extLst>
          </p:cNvPr>
          <p:cNvSpPr>
            <a:spLocks noGrp="1"/>
          </p:cNvSpPr>
          <p:nvPr>
            <p:ph type="ctrTitle"/>
          </p:nvPr>
        </p:nvSpPr>
        <p:spPr>
          <a:xfrm>
            <a:off x="527051" y="1721220"/>
            <a:ext cx="8550688" cy="1295399"/>
          </a:xfrm>
        </p:spPr>
        <p:txBody>
          <a:bodyPr/>
          <a:lstStyle/>
          <a:p>
            <a:r>
              <a:rPr lang="en-SG" dirty="0"/>
              <a:t>A Cashless Society + Big Data + AI</a:t>
            </a:r>
            <a:endParaRPr lang="en-GB" dirty="0"/>
          </a:p>
        </p:txBody>
      </p:sp>
      <p:sp>
        <p:nvSpPr>
          <p:cNvPr id="5" name="Subtitle 4">
            <a:extLst>
              <a:ext uri="{FF2B5EF4-FFF2-40B4-BE49-F238E27FC236}">
                <a16:creationId xmlns:a16="http://schemas.microsoft.com/office/drawing/2014/main" id="{E5135D96-2A8D-4D92-8E75-32E5844C9489}"/>
              </a:ext>
            </a:extLst>
          </p:cNvPr>
          <p:cNvSpPr>
            <a:spLocks noGrp="1"/>
          </p:cNvSpPr>
          <p:nvPr>
            <p:ph type="subTitle" idx="1"/>
          </p:nvPr>
        </p:nvSpPr>
        <p:spPr/>
        <p:txBody>
          <a:bodyPr/>
          <a:lstStyle/>
          <a:p>
            <a:r>
              <a:rPr lang="en-SG" dirty="0"/>
              <a:t>Panel Discussion</a:t>
            </a:r>
            <a:endParaRPr lang="en-GB" dirty="0"/>
          </a:p>
        </p:txBody>
      </p:sp>
    </p:spTree>
    <p:extLst>
      <p:ext uri="{BB962C8B-B14F-4D97-AF65-F5344CB8AC3E}">
        <p14:creationId xmlns:p14="http://schemas.microsoft.com/office/powerpoint/2010/main" val="1155625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AE86-4D0B-434B-9B04-965EDDE9B483}"/>
              </a:ext>
            </a:extLst>
          </p:cNvPr>
          <p:cNvSpPr>
            <a:spLocks noGrp="1"/>
          </p:cNvSpPr>
          <p:nvPr>
            <p:ph type="title"/>
          </p:nvPr>
        </p:nvSpPr>
        <p:spPr/>
        <p:txBody>
          <a:bodyPr/>
          <a:lstStyle/>
          <a:p>
            <a:r>
              <a:rPr lang="en-SG" dirty="0"/>
              <a:t>References</a:t>
            </a:r>
            <a:endParaRPr lang="en-GB" dirty="0"/>
          </a:p>
        </p:txBody>
      </p:sp>
      <p:sp>
        <p:nvSpPr>
          <p:cNvPr id="3" name="Date Placeholder 2">
            <a:extLst>
              <a:ext uri="{FF2B5EF4-FFF2-40B4-BE49-F238E27FC236}">
                <a16:creationId xmlns:a16="http://schemas.microsoft.com/office/drawing/2014/main" id="{A6E97B56-49D1-462C-BFB5-C8B7A7AC923C}"/>
              </a:ext>
            </a:extLst>
          </p:cNvPr>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Slide Number Placeholder 3">
            <a:extLst>
              <a:ext uri="{FF2B5EF4-FFF2-40B4-BE49-F238E27FC236}">
                <a16:creationId xmlns:a16="http://schemas.microsoft.com/office/drawing/2014/main" id="{B41B57B9-0F1A-4768-ADA5-0C2ADE12DEC8}"/>
              </a:ext>
            </a:extLst>
          </p:cNvPr>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10</a:t>
            </a:fld>
            <a:endParaRPr lang="en-GB" dirty="0"/>
          </a:p>
        </p:txBody>
      </p:sp>
      <p:sp>
        <p:nvSpPr>
          <p:cNvPr id="5" name="Content Placeholder 4">
            <a:extLst>
              <a:ext uri="{FF2B5EF4-FFF2-40B4-BE49-F238E27FC236}">
                <a16:creationId xmlns:a16="http://schemas.microsoft.com/office/drawing/2014/main" id="{E3A6A769-F6E4-4D6E-BEBD-A81D63BA830C}"/>
              </a:ext>
            </a:extLst>
          </p:cNvPr>
          <p:cNvSpPr>
            <a:spLocks noGrp="1"/>
          </p:cNvSpPr>
          <p:nvPr>
            <p:ph idx="1"/>
          </p:nvPr>
        </p:nvSpPr>
        <p:spPr/>
        <p:txBody>
          <a:bodyPr/>
          <a:lstStyle/>
          <a:p>
            <a:pPr marL="0" indent="0">
              <a:buNone/>
            </a:pPr>
            <a:r>
              <a:rPr lang="en-GB" sz="1400" dirty="0"/>
              <a:t>[1] John Hancock Leaves Traditional Life Insurance Model Behind to Incentivize Longer, Healthier Lives, </a:t>
            </a:r>
            <a:r>
              <a:rPr lang="en-GB" sz="1400" dirty="0" err="1"/>
              <a:t>Cision</a:t>
            </a:r>
            <a:r>
              <a:rPr lang="en-GB" sz="1400" dirty="0"/>
              <a:t> PR Newswire, 19 Sep 2018</a:t>
            </a:r>
          </a:p>
          <a:p>
            <a:pPr marL="0" indent="0">
              <a:buNone/>
            </a:pPr>
            <a:r>
              <a:rPr lang="en-GB" sz="1400" dirty="0"/>
              <a:t>Accessed 24 Nov 2019: </a:t>
            </a:r>
            <a:r>
              <a:rPr lang="en-GB" sz="1400" dirty="0">
                <a:hlinkClick r:id="rId2"/>
              </a:rPr>
              <a:t>https://www.prnewswire.com/news-releases/john-hancock-leaves-traditional-life-insurance-model-behind-to-incentivize-longer-healthier-lives-300715351.html</a:t>
            </a:r>
            <a:endParaRPr lang="en-GB" sz="1400" dirty="0"/>
          </a:p>
          <a:p>
            <a:pPr marL="0" indent="0">
              <a:buNone/>
            </a:pPr>
            <a:endParaRPr lang="en-GB" sz="1400" dirty="0"/>
          </a:p>
          <a:p>
            <a:pPr marL="0" indent="0">
              <a:buNone/>
            </a:pPr>
            <a:r>
              <a:rPr lang="en-GB" sz="1400" dirty="0"/>
              <a:t>[2] </a:t>
            </a:r>
            <a:r>
              <a:rPr lang="en-GB" sz="1400" dirty="0" err="1"/>
              <a:t>Alicja</a:t>
            </a:r>
            <a:r>
              <a:rPr lang="en-GB" sz="1400" dirty="0"/>
              <a:t> </a:t>
            </a:r>
            <a:r>
              <a:rPr lang="en-GB" sz="1400" dirty="0" err="1"/>
              <a:t>Grzadkowska</a:t>
            </a:r>
            <a:r>
              <a:rPr lang="en-GB" sz="1400" dirty="0"/>
              <a:t>, What is usage-based insurance?, Insurance Business UK, 19 Nov 2018 </a:t>
            </a:r>
          </a:p>
          <a:p>
            <a:pPr marL="0" indent="0">
              <a:buNone/>
            </a:pPr>
            <a:r>
              <a:rPr lang="en-GB" sz="1400" dirty="0"/>
              <a:t>Accessed 24 Nov 2019: </a:t>
            </a:r>
            <a:r>
              <a:rPr lang="en-GB" sz="1200" dirty="0">
                <a:hlinkClick r:id="rId3"/>
              </a:rPr>
              <a:t>https://www.insurancebusinessmag.com/uk/guides/what-is-usagebased-insurance-116604.aspx</a:t>
            </a:r>
            <a:endParaRPr lang="en-GB" sz="1200" dirty="0"/>
          </a:p>
          <a:p>
            <a:pPr marL="0" indent="0">
              <a:buNone/>
            </a:pPr>
            <a:endParaRPr lang="en-GB" sz="1600" dirty="0"/>
          </a:p>
          <a:p>
            <a:pPr marL="0" indent="0">
              <a:buNone/>
            </a:pPr>
            <a:r>
              <a:rPr lang="en-GB" sz="1400" dirty="0"/>
              <a:t>[3] Grab Daily e-Hailing Insurance</a:t>
            </a:r>
          </a:p>
          <a:p>
            <a:pPr marL="0" indent="0">
              <a:buNone/>
            </a:pPr>
            <a:r>
              <a:rPr lang="en-GB" sz="1400" dirty="0"/>
              <a:t>Accessed 24 Nov 2019: </a:t>
            </a:r>
            <a:r>
              <a:rPr lang="en-GB" sz="1400" dirty="0">
                <a:hlinkClick r:id="rId4"/>
              </a:rPr>
              <a:t>https://www.grab.com/my/daily-insurance/</a:t>
            </a:r>
            <a:endParaRPr lang="en-GB" sz="1400" dirty="0"/>
          </a:p>
          <a:p>
            <a:pPr marL="0" indent="0">
              <a:buNone/>
            </a:pPr>
            <a:endParaRPr lang="en-GB" sz="1400" dirty="0"/>
          </a:p>
          <a:p>
            <a:pPr marL="0" indent="0">
              <a:buNone/>
            </a:pPr>
            <a:r>
              <a:rPr lang="en-GB" sz="1400" dirty="0"/>
              <a:t>[4] Sonya Mclean, Couple who pretended to be strangers in car crash scam were caught out when insurers spotted they appeared in each other's FACEBOOK profiles, Irish Daily Mail, 26 Nov 2015</a:t>
            </a:r>
          </a:p>
          <a:p>
            <a:pPr marL="0" indent="0">
              <a:buNone/>
            </a:pPr>
            <a:r>
              <a:rPr lang="en-GB" sz="1400" dirty="0"/>
              <a:t>Accessed 24 Nov 2019: </a:t>
            </a:r>
            <a:r>
              <a:rPr lang="en-GB" sz="1400" dirty="0">
                <a:hlinkClick r:id="rId5"/>
              </a:rPr>
              <a:t>https://www.dailymail.co.uk/news/article-3334803/Facebook-foils-couple-s-scheme-claim-insurance-car-crash.html</a:t>
            </a:r>
            <a:endParaRPr lang="en-GB" sz="1400" dirty="0"/>
          </a:p>
          <a:p>
            <a:pPr marL="0" indent="0">
              <a:buNone/>
            </a:pPr>
            <a:endParaRPr lang="en-GB" sz="1800" b="1" dirty="0"/>
          </a:p>
          <a:p>
            <a:pPr marL="0" indent="0">
              <a:buNone/>
            </a:pPr>
            <a:endParaRPr lang="en-GB" dirty="0"/>
          </a:p>
        </p:txBody>
      </p:sp>
    </p:spTree>
    <p:extLst>
      <p:ext uri="{BB962C8B-B14F-4D97-AF65-F5344CB8AC3E}">
        <p14:creationId xmlns:p14="http://schemas.microsoft.com/office/powerpoint/2010/main" val="2834547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AE86-4D0B-434B-9B04-965EDDE9B483}"/>
              </a:ext>
            </a:extLst>
          </p:cNvPr>
          <p:cNvSpPr>
            <a:spLocks noGrp="1"/>
          </p:cNvSpPr>
          <p:nvPr>
            <p:ph type="title"/>
          </p:nvPr>
        </p:nvSpPr>
        <p:spPr/>
        <p:txBody>
          <a:bodyPr/>
          <a:lstStyle/>
          <a:p>
            <a:r>
              <a:rPr lang="en-SG" dirty="0"/>
              <a:t>References</a:t>
            </a:r>
            <a:endParaRPr lang="en-GB" dirty="0"/>
          </a:p>
        </p:txBody>
      </p:sp>
      <p:sp>
        <p:nvSpPr>
          <p:cNvPr id="3" name="Date Placeholder 2">
            <a:extLst>
              <a:ext uri="{FF2B5EF4-FFF2-40B4-BE49-F238E27FC236}">
                <a16:creationId xmlns:a16="http://schemas.microsoft.com/office/drawing/2014/main" id="{A6E97B56-49D1-462C-BFB5-C8B7A7AC923C}"/>
              </a:ext>
            </a:extLst>
          </p:cNvPr>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Slide Number Placeholder 3">
            <a:extLst>
              <a:ext uri="{FF2B5EF4-FFF2-40B4-BE49-F238E27FC236}">
                <a16:creationId xmlns:a16="http://schemas.microsoft.com/office/drawing/2014/main" id="{B41B57B9-0F1A-4768-ADA5-0C2ADE12DEC8}"/>
              </a:ext>
            </a:extLst>
          </p:cNvPr>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11</a:t>
            </a:fld>
            <a:endParaRPr lang="en-GB" dirty="0"/>
          </a:p>
        </p:txBody>
      </p:sp>
      <p:sp>
        <p:nvSpPr>
          <p:cNvPr id="5" name="Content Placeholder 4">
            <a:extLst>
              <a:ext uri="{FF2B5EF4-FFF2-40B4-BE49-F238E27FC236}">
                <a16:creationId xmlns:a16="http://schemas.microsoft.com/office/drawing/2014/main" id="{E3A6A769-F6E4-4D6E-BEBD-A81D63BA830C}"/>
              </a:ext>
            </a:extLst>
          </p:cNvPr>
          <p:cNvSpPr>
            <a:spLocks noGrp="1"/>
          </p:cNvSpPr>
          <p:nvPr>
            <p:ph idx="1"/>
          </p:nvPr>
        </p:nvSpPr>
        <p:spPr/>
        <p:txBody>
          <a:bodyPr/>
          <a:lstStyle/>
          <a:p>
            <a:pPr marL="0" indent="0">
              <a:buNone/>
            </a:pPr>
            <a:r>
              <a:rPr lang="en-GB" sz="1400" dirty="0"/>
              <a:t>[5] Mary Hui, Why Hong Kong’s protesters were afraid to use their metro cards, Quartz, 30 May 2019</a:t>
            </a:r>
          </a:p>
          <a:p>
            <a:pPr marL="0" indent="0">
              <a:buNone/>
            </a:pPr>
            <a:r>
              <a:rPr lang="en-GB" sz="1400" dirty="0"/>
              <a:t>Accessed 24 Nov 2019: </a:t>
            </a:r>
            <a:r>
              <a:rPr lang="en-GB" sz="1400" dirty="0">
                <a:hlinkClick r:id="rId2"/>
              </a:rPr>
              <a:t>https://www.straitstimes.com/business/companies-markets/airasia-in-talks-to-build-mobile-app-that-will-sell-more-than-plane</a:t>
            </a:r>
            <a:endParaRPr lang="en-GB" sz="1400" dirty="0"/>
          </a:p>
          <a:p>
            <a:pPr marL="0" indent="0">
              <a:buNone/>
            </a:pPr>
            <a:endParaRPr lang="en-GB" sz="1400" dirty="0"/>
          </a:p>
          <a:p>
            <a:pPr marL="0" indent="0">
              <a:buNone/>
            </a:pPr>
            <a:r>
              <a:rPr lang="en-GB" sz="1400" dirty="0"/>
              <a:t>[6] Straits Times, AirAsia in talks to build mobile app that will sell more than plane tickets, 27 Feb 2018 </a:t>
            </a:r>
          </a:p>
          <a:p>
            <a:pPr marL="0" indent="0">
              <a:buNone/>
            </a:pPr>
            <a:r>
              <a:rPr lang="en-GB" sz="1400" dirty="0"/>
              <a:t>Accessed 24 Nov 2019: </a:t>
            </a:r>
            <a:r>
              <a:rPr lang="en-GB" sz="1200" dirty="0">
                <a:hlinkClick r:id="rId3"/>
              </a:rPr>
              <a:t>https://www.allianz.com/en/press/news/business/insurance/180227-allianz-visa-launch-mobile-payment-and-loyalty-app.html</a:t>
            </a:r>
            <a:endParaRPr lang="en-GB" sz="1200" dirty="0"/>
          </a:p>
          <a:p>
            <a:pPr marL="0" indent="0">
              <a:buNone/>
            </a:pPr>
            <a:endParaRPr lang="en-GB" sz="1400" dirty="0"/>
          </a:p>
          <a:p>
            <a:pPr marL="0" indent="0">
              <a:buNone/>
            </a:pPr>
            <a:r>
              <a:rPr lang="en-GB" sz="1400" dirty="0"/>
              <a:t>[7] CNBC, AirAsia CEO says its mobile payment app will give Alipay, </a:t>
            </a:r>
            <a:r>
              <a:rPr lang="en-GB" sz="1400" dirty="0" err="1"/>
              <a:t>GrabPay</a:t>
            </a:r>
            <a:r>
              <a:rPr lang="en-GB" sz="1400" dirty="0"/>
              <a:t> ‘a run for their money’, 6 Nov 2018 </a:t>
            </a:r>
          </a:p>
          <a:p>
            <a:pPr marL="0" indent="0">
              <a:buNone/>
            </a:pPr>
            <a:r>
              <a:rPr lang="en-GB" sz="1400" dirty="0"/>
              <a:t>Accessed 24 Nov 2019: </a:t>
            </a:r>
            <a:r>
              <a:rPr lang="en-GB" sz="1400" dirty="0">
                <a:hlinkClick r:id="rId4"/>
              </a:rPr>
              <a:t>https://www.cnbc.com/2018/11/06/airasia-ceo-bigpay-can-give-alipay-grabpay-a-run-for-their-money.html</a:t>
            </a:r>
            <a:endParaRPr lang="en-GB" sz="1400" dirty="0"/>
          </a:p>
          <a:p>
            <a:pPr marL="0" indent="0">
              <a:buNone/>
            </a:pPr>
            <a:endParaRPr lang="en-GB" sz="1400" dirty="0"/>
          </a:p>
          <a:p>
            <a:pPr marL="0" indent="0">
              <a:buNone/>
            </a:pPr>
            <a:r>
              <a:rPr lang="en-GB" sz="1400" dirty="0"/>
              <a:t>[8] Allianz, Allianz and Visa launch mobile payment and loyalty app , 27 Feb 2018 </a:t>
            </a:r>
          </a:p>
          <a:p>
            <a:pPr marL="0" indent="0">
              <a:buNone/>
            </a:pPr>
            <a:r>
              <a:rPr lang="en-GB" sz="1400" dirty="0"/>
              <a:t>Accessed 24 Nov 2019: </a:t>
            </a:r>
            <a:r>
              <a:rPr lang="en-GB" sz="1200" dirty="0">
                <a:hlinkClick r:id="rId3"/>
              </a:rPr>
              <a:t>https://www.allianz.com/en/press/news/business/insurance/180227-allianz-visa-launch-mobile-payment-and-loyalty-app.html</a:t>
            </a:r>
            <a:endParaRPr lang="en-GB" sz="1200" dirty="0"/>
          </a:p>
          <a:p>
            <a:pPr marL="0" indent="0">
              <a:buNone/>
            </a:pPr>
            <a:endParaRPr lang="en-GB" sz="1800" b="1" dirty="0"/>
          </a:p>
          <a:p>
            <a:pPr marL="0" indent="0">
              <a:buNone/>
            </a:pPr>
            <a:endParaRPr lang="en-GB" dirty="0"/>
          </a:p>
        </p:txBody>
      </p:sp>
    </p:spTree>
    <p:extLst>
      <p:ext uri="{BB962C8B-B14F-4D97-AF65-F5344CB8AC3E}">
        <p14:creationId xmlns:p14="http://schemas.microsoft.com/office/powerpoint/2010/main" val="3119437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AE86-4D0B-434B-9B04-965EDDE9B483}"/>
              </a:ext>
            </a:extLst>
          </p:cNvPr>
          <p:cNvSpPr>
            <a:spLocks noGrp="1"/>
          </p:cNvSpPr>
          <p:nvPr>
            <p:ph type="title"/>
          </p:nvPr>
        </p:nvSpPr>
        <p:spPr/>
        <p:txBody>
          <a:bodyPr/>
          <a:lstStyle/>
          <a:p>
            <a:r>
              <a:rPr lang="en-SG" dirty="0"/>
              <a:t>References</a:t>
            </a:r>
            <a:endParaRPr lang="en-GB" dirty="0"/>
          </a:p>
        </p:txBody>
      </p:sp>
      <p:sp>
        <p:nvSpPr>
          <p:cNvPr id="3" name="Date Placeholder 2">
            <a:extLst>
              <a:ext uri="{FF2B5EF4-FFF2-40B4-BE49-F238E27FC236}">
                <a16:creationId xmlns:a16="http://schemas.microsoft.com/office/drawing/2014/main" id="{A6E97B56-49D1-462C-BFB5-C8B7A7AC923C}"/>
              </a:ext>
            </a:extLst>
          </p:cNvPr>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Slide Number Placeholder 3">
            <a:extLst>
              <a:ext uri="{FF2B5EF4-FFF2-40B4-BE49-F238E27FC236}">
                <a16:creationId xmlns:a16="http://schemas.microsoft.com/office/drawing/2014/main" id="{B41B57B9-0F1A-4768-ADA5-0C2ADE12DEC8}"/>
              </a:ext>
            </a:extLst>
          </p:cNvPr>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12</a:t>
            </a:fld>
            <a:endParaRPr lang="en-GB" dirty="0"/>
          </a:p>
        </p:txBody>
      </p:sp>
      <p:sp>
        <p:nvSpPr>
          <p:cNvPr id="5" name="Content Placeholder 4">
            <a:extLst>
              <a:ext uri="{FF2B5EF4-FFF2-40B4-BE49-F238E27FC236}">
                <a16:creationId xmlns:a16="http://schemas.microsoft.com/office/drawing/2014/main" id="{E3A6A769-F6E4-4D6E-BEBD-A81D63BA830C}"/>
              </a:ext>
            </a:extLst>
          </p:cNvPr>
          <p:cNvSpPr>
            <a:spLocks noGrp="1"/>
          </p:cNvSpPr>
          <p:nvPr>
            <p:ph idx="1"/>
          </p:nvPr>
        </p:nvSpPr>
        <p:spPr/>
        <p:txBody>
          <a:bodyPr/>
          <a:lstStyle/>
          <a:p>
            <a:pPr marL="0" indent="0">
              <a:buNone/>
            </a:pPr>
            <a:r>
              <a:rPr lang="en-GB" sz="1400" dirty="0"/>
              <a:t>[9] Gabriel </a:t>
            </a:r>
            <a:r>
              <a:rPr lang="en-GB" sz="1400" dirty="0" err="1"/>
              <a:t>Olano</a:t>
            </a:r>
            <a:r>
              <a:rPr lang="en-GB" sz="1400" dirty="0"/>
              <a:t>, Singapore insurers to keep their hands off leaked HIV information, 2 Feb 2018 </a:t>
            </a:r>
          </a:p>
          <a:p>
            <a:pPr marL="0" indent="0">
              <a:buNone/>
            </a:pPr>
            <a:r>
              <a:rPr lang="en-GB" sz="1400" dirty="0"/>
              <a:t>Accessed 24 Nov 2019: </a:t>
            </a:r>
            <a:r>
              <a:rPr lang="en-GB" sz="1200" dirty="0">
                <a:hlinkClick r:id="rId2"/>
              </a:rPr>
              <a:t>https://www.insurancebusinessmag.com/asia/news/breaking-news/singapore-insurers-to-keep-their-hands-off-leaked-hiv-information-123846.aspx</a:t>
            </a:r>
            <a:endParaRPr lang="en-GB" sz="1200" dirty="0"/>
          </a:p>
          <a:p>
            <a:pPr marL="0" indent="0">
              <a:buNone/>
            </a:pPr>
            <a:endParaRPr lang="en-GB" sz="1400" dirty="0"/>
          </a:p>
          <a:p>
            <a:pPr marL="0" indent="0">
              <a:buNone/>
            </a:pPr>
            <a:r>
              <a:rPr lang="en-GB" sz="1400" dirty="0"/>
              <a:t>[10] New York State – Department of Financial Services, RE: Use of External Consumer Data and Information Sources in Underwriting for Life Insurance, Insurance Circular Letter No. 1 (2019),  18 Jan 2019</a:t>
            </a:r>
          </a:p>
          <a:p>
            <a:pPr marL="0" indent="0">
              <a:buNone/>
            </a:pPr>
            <a:r>
              <a:rPr lang="en-GB" sz="1400" dirty="0"/>
              <a:t>Accessed 24 Nov 2019: </a:t>
            </a:r>
            <a:r>
              <a:rPr lang="en-GB" sz="1400" dirty="0">
                <a:hlinkClick r:id="rId3"/>
              </a:rPr>
              <a:t>https://www.dfs.ny.gov/industry_guidance/circular_letters/cl2019_01</a:t>
            </a:r>
            <a:endParaRPr lang="en-GB" sz="1400" dirty="0"/>
          </a:p>
          <a:p>
            <a:pPr marL="0" indent="0">
              <a:buNone/>
            </a:pPr>
            <a:endParaRPr lang="en-GB" sz="1400" b="1" dirty="0"/>
          </a:p>
          <a:p>
            <a:pPr marL="0" indent="0">
              <a:buNone/>
            </a:pPr>
            <a:r>
              <a:rPr lang="en-GB" sz="1400" dirty="0"/>
              <a:t>[11] Bank of England and Financial Conduct Authority, Machine Learning in UK Financial Services,  Oct 2019</a:t>
            </a:r>
          </a:p>
          <a:p>
            <a:pPr marL="0" indent="0">
              <a:buNone/>
            </a:pPr>
            <a:r>
              <a:rPr lang="en-GB" sz="1400" dirty="0"/>
              <a:t>Accessed 24 Nov 2019: </a:t>
            </a:r>
            <a:r>
              <a:rPr lang="en-GB" sz="1400" dirty="0">
                <a:hlinkClick r:id="rId3"/>
              </a:rPr>
              <a:t>https://www.dfs.ny.gov/industry_guidance/circular_letters/cl2019_01</a:t>
            </a:r>
            <a:endParaRPr lang="en-GB" sz="1400" dirty="0"/>
          </a:p>
          <a:p>
            <a:pPr marL="0" indent="0">
              <a:buNone/>
            </a:pPr>
            <a:endParaRPr lang="en-GB" sz="1400" dirty="0"/>
          </a:p>
          <a:p>
            <a:pPr marL="0" indent="0">
              <a:buNone/>
            </a:pPr>
            <a:r>
              <a:rPr lang="en-GB" sz="1400" dirty="0"/>
              <a:t>[12] Calvano E. et al.,</a:t>
            </a:r>
            <a:r>
              <a:rPr lang="en-GB" sz="1400" b="1" dirty="0"/>
              <a:t> Artificial intelligence, algorithmic pricing, and collusion</a:t>
            </a:r>
            <a:r>
              <a:rPr lang="en-GB" sz="1400" dirty="0"/>
              <a:t>, 3 Feb 2019</a:t>
            </a:r>
          </a:p>
          <a:p>
            <a:pPr marL="0" indent="0">
              <a:buNone/>
            </a:pPr>
            <a:r>
              <a:rPr lang="en-GB" sz="1400" dirty="0"/>
              <a:t>Accessed 24 Nov 2019: </a:t>
            </a:r>
            <a:r>
              <a:rPr lang="en-GB" sz="1400" dirty="0">
                <a:hlinkClick r:id="rId3"/>
              </a:rPr>
              <a:t>https://www.dfs.ny.gov/industry_guidance/circular_letters/cl2019_01</a:t>
            </a:r>
            <a:endParaRPr lang="en-GB" sz="1400"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381867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098C-2CDD-4362-8FD8-1A0B3C3FB19E}"/>
              </a:ext>
            </a:extLst>
          </p:cNvPr>
          <p:cNvSpPr>
            <a:spLocks noGrp="1"/>
          </p:cNvSpPr>
          <p:nvPr>
            <p:ph type="title"/>
          </p:nvPr>
        </p:nvSpPr>
        <p:spPr/>
        <p:txBody>
          <a:bodyPr/>
          <a:lstStyle/>
          <a:p>
            <a:r>
              <a:rPr lang="en-SG" dirty="0"/>
              <a:t>Big Data</a:t>
            </a:r>
            <a:endParaRPr lang="en-GB" dirty="0"/>
          </a:p>
        </p:txBody>
      </p:sp>
      <p:sp>
        <p:nvSpPr>
          <p:cNvPr id="3" name="Content Placeholder 2">
            <a:extLst>
              <a:ext uri="{FF2B5EF4-FFF2-40B4-BE49-F238E27FC236}">
                <a16:creationId xmlns:a16="http://schemas.microsoft.com/office/drawing/2014/main" id="{FF5AC7C9-ABD9-437A-8A04-15B11B084A68}"/>
              </a:ext>
            </a:extLst>
          </p:cNvPr>
          <p:cNvSpPr>
            <a:spLocks noGrp="1"/>
          </p:cNvSpPr>
          <p:nvPr>
            <p:ph idx="1"/>
          </p:nvPr>
        </p:nvSpPr>
        <p:spPr/>
        <p:txBody>
          <a:bodyPr/>
          <a:lstStyle/>
          <a:p>
            <a:r>
              <a:rPr lang="en-SG" dirty="0"/>
              <a:t>Actuaries are the data scientists of insurance</a:t>
            </a:r>
          </a:p>
          <a:p>
            <a:pPr lvl="1"/>
            <a:r>
              <a:rPr lang="en-SG" dirty="0"/>
              <a:t>Using data for pricing, reserving, risk management etc.</a:t>
            </a:r>
          </a:p>
          <a:p>
            <a:pPr lvl="1"/>
            <a:r>
              <a:rPr lang="en-SG" dirty="0"/>
              <a:t>New emerging trends in insurance</a:t>
            </a:r>
          </a:p>
          <a:p>
            <a:r>
              <a:rPr lang="en-GB" dirty="0"/>
              <a:t>Technological advances</a:t>
            </a:r>
          </a:p>
          <a:p>
            <a:pPr lvl="1"/>
            <a:r>
              <a:rPr lang="en-GB" dirty="0"/>
              <a:t>Mass data collection and storage (</a:t>
            </a:r>
            <a:r>
              <a:rPr lang="en-GB" dirty="0" err="1"/>
              <a:t>eg.</a:t>
            </a:r>
            <a:r>
              <a:rPr lang="en-GB" dirty="0"/>
              <a:t> cloud)</a:t>
            </a:r>
          </a:p>
          <a:p>
            <a:pPr lvl="1"/>
            <a:r>
              <a:rPr lang="en-GB" dirty="0"/>
              <a:t>CCTV, mobile networks and wearables</a:t>
            </a:r>
          </a:p>
          <a:p>
            <a:pPr lvl="2"/>
            <a:r>
              <a:rPr lang="en-GB" dirty="0"/>
              <a:t>Track your customers</a:t>
            </a:r>
          </a:p>
          <a:p>
            <a:pPr lvl="2"/>
            <a:r>
              <a:rPr lang="en-GB" dirty="0"/>
              <a:t>Online, real-time, all-the-time</a:t>
            </a:r>
          </a:p>
          <a:p>
            <a:pPr lvl="1"/>
            <a:r>
              <a:rPr lang="en-GB" dirty="0"/>
              <a:t>Social Media Networks</a:t>
            </a:r>
          </a:p>
          <a:p>
            <a:pPr lvl="1"/>
            <a:r>
              <a:rPr lang="en-GB" dirty="0"/>
              <a:t>Third-Party Data Augmentation (</a:t>
            </a:r>
            <a:r>
              <a:rPr lang="en-GB" dirty="0" err="1"/>
              <a:t>eg.</a:t>
            </a:r>
            <a:r>
              <a:rPr lang="en-GB" dirty="0"/>
              <a:t> Mosaic)</a:t>
            </a:r>
          </a:p>
          <a:p>
            <a:pPr lvl="1"/>
            <a:endParaRPr lang="en-GB" dirty="0"/>
          </a:p>
          <a:p>
            <a:pPr lvl="1"/>
            <a:endParaRPr lang="en-GB" dirty="0"/>
          </a:p>
        </p:txBody>
      </p:sp>
      <p:sp>
        <p:nvSpPr>
          <p:cNvPr id="4" name="Date Placeholder 3">
            <a:extLst>
              <a:ext uri="{FF2B5EF4-FFF2-40B4-BE49-F238E27FC236}">
                <a16:creationId xmlns:a16="http://schemas.microsoft.com/office/drawing/2014/main" id="{880926FE-4027-42FC-8D73-34E0ADB92DCD}"/>
              </a:ext>
            </a:extLst>
          </p:cNvPr>
          <p:cNvSpPr>
            <a:spLocks noGrp="1"/>
          </p:cNvSpPr>
          <p:nvPr>
            <p:ph type="dt" sz="half" idx="10"/>
          </p:nvPr>
        </p:nvSpPr>
        <p:spPr/>
        <p:txBody>
          <a:bodyPr/>
          <a:lstStyle/>
          <a:p>
            <a:fld id="{BC1242CF-12C1-4411-B532-E91306108269}" type="datetime4">
              <a:rPr lang="en-GB" smtClean="0">
                <a:solidFill>
                  <a:srgbClr val="3F4548"/>
                </a:solidFill>
              </a:rPr>
              <a:pPr/>
              <a:t>24 November 2019</a:t>
            </a:fld>
            <a:endParaRPr lang="en-GB">
              <a:solidFill>
                <a:srgbClr val="3F4548"/>
              </a:solidFill>
            </a:endParaRPr>
          </a:p>
        </p:txBody>
      </p:sp>
      <p:sp>
        <p:nvSpPr>
          <p:cNvPr id="5" name="Slide Number Placeholder 4">
            <a:extLst>
              <a:ext uri="{FF2B5EF4-FFF2-40B4-BE49-F238E27FC236}">
                <a16:creationId xmlns:a16="http://schemas.microsoft.com/office/drawing/2014/main" id="{F1A74C10-B6EB-4EBE-AA06-94009380D869}"/>
              </a:ext>
            </a:extLst>
          </p:cNvPr>
          <p:cNvSpPr>
            <a:spLocks noGrp="1"/>
          </p:cNvSpPr>
          <p:nvPr>
            <p:ph type="sldNum" sz="quarter" idx="12"/>
          </p:nvPr>
        </p:nvSpPr>
        <p:spPr/>
        <p:txBody>
          <a:bodyPr/>
          <a:lstStyle/>
          <a:p>
            <a:fld id="{FE8DA6AF-1811-4E27-A96F-54109F1D0275}" type="slidenum">
              <a:rPr lang="en-GB" smtClean="0"/>
              <a:pPr/>
              <a:t>2</a:t>
            </a:fld>
            <a:endParaRPr lang="en-GB"/>
          </a:p>
        </p:txBody>
      </p:sp>
    </p:spTree>
    <p:extLst>
      <p:ext uri="{BB962C8B-B14F-4D97-AF65-F5344CB8AC3E}">
        <p14:creationId xmlns:p14="http://schemas.microsoft.com/office/powerpoint/2010/main" val="3375823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098C-2CDD-4362-8FD8-1A0B3C3FB19E}"/>
              </a:ext>
            </a:extLst>
          </p:cNvPr>
          <p:cNvSpPr>
            <a:spLocks noGrp="1"/>
          </p:cNvSpPr>
          <p:nvPr>
            <p:ph type="title"/>
          </p:nvPr>
        </p:nvSpPr>
        <p:spPr/>
        <p:txBody>
          <a:bodyPr/>
          <a:lstStyle/>
          <a:p>
            <a:r>
              <a:rPr lang="en-SG" dirty="0"/>
              <a:t>Big Data</a:t>
            </a:r>
            <a:endParaRPr lang="en-GB" dirty="0"/>
          </a:p>
        </p:txBody>
      </p:sp>
      <p:sp>
        <p:nvSpPr>
          <p:cNvPr id="3" name="Content Placeholder 2">
            <a:extLst>
              <a:ext uri="{FF2B5EF4-FFF2-40B4-BE49-F238E27FC236}">
                <a16:creationId xmlns:a16="http://schemas.microsoft.com/office/drawing/2014/main" id="{FF5AC7C9-ABD9-437A-8A04-15B11B084A68}"/>
              </a:ext>
            </a:extLst>
          </p:cNvPr>
          <p:cNvSpPr>
            <a:spLocks noGrp="1"/>
          </p:cNvSpPr>
          <p:nvPr>
            <p:ph idx="1"/>
          </p:nvPr>
        </p:nvSpPr>
        <p:spPr/>
        <p:txBody>
          <a:bodyPr/>
          <a:lstStyle/>
          <a:p>
            <a:r>
              <a:rPr lang="en-SG" dirty="0"/>
              <a:t>Examples</a:t>
            </a:r>
          </a:p>
          <a:p>
            <a:pPr lvl="1"/>
            <a:r>
              <a:rPr lang="en-GB" dirty="0"/>
              <a:t>All John Hancock life insurance will come with Vitality [1]</a:t>
            </a:r>
          </a:p>
          <a:p>
            <a:pPr lvl="2"/>
            <a:r>
              <a:rPr lang="en-GB" dirty="0"/>
              <a:t>Incentivise healthy behaviour – physical activity, nutrition</a:t>
            </a:r>
          </a:p>
          <a:p>
            <a:pPr lvl="1"/>
            <a:r>
              <a:rPr lang="en-GB" dirty="0"/>
              <a:t>Use of Telematics in Motor Insurance</a:t>
            </a:r>
          </a:p>
          <a:p>
            <a:pPr lvl="2"/>
            <a:r>
              <a:rPr lang="en-GB" dirty="0"/>
              <a:t>Incentivise safer driving [2]</a:t>
            </a:r>
          </a:p>
          <a:p>
            <a:pPr lvl="2"/>
            <a:r>
              <a:rPr lang="en-GB" dirty="0"/>
              <a:t>Allows for usage-based insurance and meet new business models and regulation – Grab Daily e-Hailing Insurance [2] [3]</a:t>
            </a:r>
          </a:p>
          <a:p>
            <a:pPr lvl="1"/>
            <a:r>
              <a:rPr lang="en-GB" dirty="0"/>
              <a:t>Insurance Fraud detection [4]</a:t>
            </a:r>
          </a:p>
          <a:p>
            <a:pPr lvl="2"/>
            <a:endParaRPr lang="en-GB" dirty="0"/>
          </a:p>
          <a:p>
            <a:pPr lvl="2"/>
            <a:endParaRPr lang="en-GB" dirty="0"/>
          </a:p>
          <a:p>
            <a:pPr lvl="3"/>
            <a:endParaRPr lang="en-GB" dirty="0"/>
          </a:p>
          <a:p>
            <a:pPr lvl="1"/>
            <a:endParaRPr lang="en-GB" dirty="0"/>
          </a:p>
          <a:p>
            <a:pPr lvl="1"/>
            <a:endParaRPr lang="en-GB" dirty="0"/>
          </a:p>
        </p:txBody>
      </p:sp>
      <p:sp>
        <p:nvSpPr>
          <p:cNvPr id="4" name="Date Placeholder 3">
            <a:extLst>
              <a:ext uri="{FF2B5EF4-FFF2-40B4-BE49-F238E27FC236}">
                <a16:creationId xmlns:a16="http://schemas.microsoft.com/office/drawing/2014/main" id="{880926FE-4027-42FC-8D73-34E0ADB92DCD}"/>
              </a:ext>
            </a:extLst>
          </p:cNvPr>
          <p:cNvSpPr>
            <a:spLocks noGrp="1"/>
          </p:cNvSpPr>
          <p:nvPr>
            <p:ph type="dt" sz="half" idx="10"/>
          </p:nvPr>
        </p:nvSpPr>
        <p:spPr/>
        <p:txBody>
          <a:bodyPr/>
          <a:lstStyle/>
          <a:p>
            <a:fld id="{BC1242CF-12C1-4411-B532-E91306108269}" type="datetime4">
              <a:rPr lang="en-GB" smtClean="0">
                <a:solidFill>
                  <a:srgbClr val="3F4548"/>
                </a:solidFill>
              </a:rPr>
              <a:pPr/>
              <a:t>24 November 2019</a:t>
            </a:fld>
            <a:endParaRPr lang="en-GB">
              <a:solidFill>
                <a:srgbClr val="3F4548"/>
              </a:solidFill>
            </a:endParaRPr>
          </a:p>
        </p:txBody>
      </p:sp>
      <p:sp>
        <p:nvSpPr>
          <p:cNvPr id="5" name="Slide Number Placeholder 4">
            <a:extLst>
              <a:ext uri="{FF2B5EF4-FFF2-40B4-BE49-F238E27FC236}">
                <a16:creationId xmlns:a16="http://schemas.microsoft.com/office/drawing/2014/main" id="{F1A74C10-B6EB-4EBE-AA06-94009380D869}"/>
              </a:ext>
            </a:extLst>
          </p:cNvPr>
          <p:cNvSpPr>
            <a:spLocks noGrp="1"/>
          </p:cNvSpPr>
          <p:nvPr>
            <p:ph type="sldNum" sz="quarter" idx="12"/>
          </p:nvPr>
        </p:nvSpPr>
        <p:spPr/>
        <p:txBody>
          <a:bodyPr/>
          <a:lstStyle/>
          <a:p>
            <a:fld id="{FE8DA6AF-1811-4E27-A96F-54109F1D0275}" type="slidenum">
              <a:rPr lang="en-GB" smtClean="0"/>
              <a:pPr/>
              <a:t>3</a:t>
            </a:fld>
            <a:endParaRPr lang="en-GB"/>
          </a:p>
        </p:txBody>
      </p:sp>
      <p:pic>
        <p:nvPicPr>
          <p:cNvPr id="7" name="Picture 6">
            <a:extLst>
              <a:ext uri="{FF2B5EF4-FFF2-40B4-BE49-F238E27FC236}">
                <a16:creationId xmlns:a16="http://schemas.microsoft.com/office/drawing/2014/main" id="{5CF9B5D9-4B2B-490B-B6FE-F206E3B839EA}"/>
              </a:ext>
            </a:extLst>
          </p:cNvPr>
          <p:cNvPicPr>
            <a:picLocks noChangeAspect="1"/>
          </p:cNvPicPr>
          <p:nvPr/>
        </p:nvPicPr>
        <p:blipFill>
          <a:blip r:embed="rId2"/>
          <a:stretch>
            <a:fillRect/>
          </a:stretch>
        </p:blipFill>
        <p:spPr>
          <a:xfrm>
            <a:off x="2073968" y="4981123"/>
            <a:ext cx="4697893" cy="12249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7812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098C-2CDD-4362-8FD8-1A0B3C3FB19E}"/>
              </a:ext>
            </a:extLst>
          </p:cNvPr>
          <p:cNvSpPr>
            <a:spLocks noGrp="1"/>
          </p:cNvSpPr>
          <p:nvPr>
            <p:ph type="title"/>
          </p:nvPr>
        </p:nvSpPr>
        <p:spPr/>
        <p:txBody>
          <a:bodyPr/>
          <a:lstStyle/>
          <a:p>
            <a:r>
              <a:rPr lang="en-SG" dirty="0"/>
              <a:t>Big Data + AI</a:t>
            </a:r>
            <a:endParaRPr lang="en-GB" dirty="0"/>
          </a:p>
        </p:txBody>
      </p:sp>
      <p:sp>
        <p:nvSpPr>
          <p:cNvPr id="3" name="Content Placeholder 2">
            <a:extLst>
              <a:ext uri="{FF2B5EF4-FFF2-40B4-BE49-F238E27FC236}">
                <a16:creationId xmlns:a16="http://schemas.microsoft.com/office/drawing/2014/main" id="{FF5AC7C9-ABD9-437A-8A04-15B11B084A68}"/>
              </a:ext>
            </a:extLst>
          </p:cNvPr>
          <p:cNvSpPr>
            <a:spLocks noGrp="1"/>
          </p:cNvSpPr>
          <p:nvPr>
            <p:ph idx="1"/>
          </p:nvPr>
        </p:nvSpPr>
        <p:spPr/>
        <p:txBody>
          <a:bodyPr/>
          <a:lstStyle/>
          <a:p>
            <a:r>
              <a:rPr lang="en-SG" dirty="0"/>
              <a:t>Availability of large data sets and computation power</a:t>
            </a:r>
          </a:p>
          <a:p>
            <a:pPr lvl="1"/>
            <a:r>
              <a:rPr lang="en-SG" sz="1800" dirty="0"/>
              <a:t>Cloud computing, GPUs</a:t>
            </a:r>
          </a:p>
          <a:p>
            <a:r>
              <a:rPr lang="en-SG" dirty="0"/>
              <a:t>Advancement in machine learning and artificial intelligence</a:t>
            </a:r>
          </a:p>
          <a:p>
            <a:pPr lvl="1"/>
            <a:r>
              <a:rPr lang="en-SG" sz="1800" dirty="0"/>
              <a:t>Deep Learning, agent-based systems</a:t>
            </a:r>
          </a:p>
          <a:p>
            <a:r>
              <a:rPr lang="en-SG" dirty="0"/>
              <a:t>Automation and digitisation </a:t>
            </a:r>
          </a:p>
          <a:p>
            <a:r>
              <a:rPr lang="en-SG" dirty="0"/>
              <a:t>Examples</a:t>
            </a:r>
          </a:p>
          <a:p>
            <a:pPr lvl="1"/>
            <a:r>
              <a:rPr lang="en-SG" sz="1800" dirty="0"/>
              <a:t>Improvement to regression models (</a:t>
            </a:r>
            <a:r>
              <a:rPr lang="en-SG" sz="1800" dirty="0" err="1"/>
              <a:t>eg.</a:t>
            </a:r>
            <a:r>
              <a:rPr lang="en-SG" sz="1800" dirty="0"/>
              <a:t> mortality rates)</a:t>
            </a:r>
          </a:p>
          <a:p>
            <a:pPr lvl="1"/>
            <a:r>
              <a:rPr lang="en-SG" sz="1800" dirty="0"/>
              <a:t>Propensity models predicting which customers are most likely to buy a product or repurchase from a company</a:t>
            </a:r>
          </a:p>
          <a:p>
            <a:pPr lvl="1"/>
            <a:r>
              <a:rPr lang="en-SG" sz="1800" dirty="0"/>
              <a:t>Real-time underwriting</a:t>
            </a:r>
          </a:p>
          <a:p>
            <a:pPr lvl="1"/>
            <a:endParaRPr lang="en-SG" dirty="0"/>
          </a:p>
          <a:p>
            <a:pPr lvl="1"/>
            <a:endParaRPr lang="en-GB" dirty="0"/>
          </a:p>
          <a:p>
            <a:pPr lvl="1"/>
            <a:endParaRPr lang="en-GB" dirty="0"/>
          </a:p>
        </p:txBody>
      </p:sp>
      <p:sp>
        <p:nvSpPr>
          <p:cNvPr id="4" name="Date Placeholder 3">
            <a:extLst>
              <a:ext uri="{FF2B5EF4-FFF2-40B4-BE49-F238E27FC236}">
                <a16:creationId xmlns:a16="http://schemas.microsoft.com/office/drawing/2014/main" id="{880926FE-4027-42FC-8D73-34E0ADB92DCD}"/>
              </a:ext>
            </a:extLst>
          </p:cNvPr>
          <p:cNvSpPr>
            <a:spLocks noGrp="1"/>
          </p:cNvSpPr>
          <p:nvPr>
            <p:ph type="dt" sz="half" idx="10"/>
          </p:nvPr>
        </p:nvSpPr>
        <p:spPr/>
        <p:txBody>
          <a:bodyPr/>
          <a:lstStyle/>
          <a:p>
            <a:fld id="{BC1242CF-12C1-4411-B532-E91306108269}" type="datetime4">
              <a:rPr lang="en-GB" smtClean="0">
                <a:solidFill>
                  <a:srgbClr val="3F4548"/>
                </a:solidFill>
              </a:rPr>
              <a:pPr/>
              <a:t>24 November 2019</a:t>
            </a:fld>
            <a:endParaRPr lang="en-GB">
              <a:solidFill>
                <a:srgbClr val="3F4548"/>
              </a:solidFill>
            </a:endParaRPr>
          </a:p>
        </p:txBody>
      </p:sp>
      <p:sp>
        <p:nvSpPr>
          <p:cNvPr id="5" name="Slide Number Placeholder 4">
            <a:extLst>
              <a:ext uri="{FF2B5EF4-FFF2-40B4-BE49-F238E27FC236}">
                <a16:creationId xmlns:a16="http://schemas.microsoft.com/office/drawing/2014/main" id="{F1A74C10-B6EB-4EBE-AA06-94009380D869}"/>
              </a:ext>
            </a:extLst>
          </p:cNvPr>
          <p:cNvSpPr>
            <a:spLocks noGrp="1"/>
          </p:cNvSpPr>
          <p:nvPr>
            <p:ph type="sldNum" sz="quarter" idx="12"/>
          </p:nvPr>
        </p:nvSpPr>
        <p:spPr/>
        <p:txBody>
          <a:bodyPr/>
          <a:lstStyle/>
          <a:p>
            <a:fld id="{FE8DA6AF-1811-4E27-A96F-54109F1D0275}" type="slidenum">
              <a:rPr lang="en-GB" smtClean="0"/>
              <a:pPr/>
              <a:t>4</a:t>
            </a:fld>
            <a:endParaRPr lang="en-GB"/>
          </a:p>
        </p:txBody>
      </p:sp>
    </p:spTree>
    <p:extLst>
      <p:ext uri="{BB962C8B-B14F-4D97-AF65-F5344CB8AC3E}">
        <p14:creationId xmlns:p14="http://schemas.microsoft.com/office/powerpoint/2010/main" val="37848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6337-1E86-4308-90A1-0C2EBA0EEF98}"/>
              </a:ext>
            </a:extLst>
          </p:cNvPr>
          <p:cNvSpPr>
            <a:spLocks noGrp="1"/>
          </p:cNvSpPr>
          <p:nvPr>
            <p:ph type="title"/>
          </p:nvPr>
        </p:nvSpPr>
        <p:spPr/>
        <p:txBody>
          <a:bodyPr/>
          <a:lstStyle/>
          <a:p>
            <a:r>
              <a:rPr lang="en-SG" dirty="0"/>
              <a:t>Cashless Society + Big Data + AI</a:t>
            </a:r>
            <a:endParaRPr lang="en-GB" dirty="0"/>
          </a:p>
        </p:txBody>
      </p:sp>
      <p:sp>
        <p:nvSpPr>
          <p:cNvPr id="3" name="Text Placeholder 2">
            <a:extLst>
              <a:ext uri="{FF2B5EF4-FFF2-40B4-BE49-F238E27FC236}">
                <a16:creationId xmlns:a16="http://schemas.microsoft.com/office/drawing/2014/main" id="{1409B02E-1C47-4701-A536-B6F82C6017D4}"/>
              </a:ext>
            </a:extLst>
          </p:cNvPr>
          <p:cNvSpPr>
            <a:spLocks noGrp="1"/>
          </p:cNvSpPr>
          <p:nvPr>
            <p:ph type="body" idx="1"/>
          </p:nvPr>
        </p:nvSpPr>
        <p:spPr/>
        <p:txBody>
          <a:bodyPr/>
          <a:lstStyle/>
          <a:p>
            <a:r>
              <a:rPr lang="en-SG" dirty="0"/>
              <a:t>Surveillance Capitalism</a:t>
            </a:r>
            <a:endParaRPr lang="en-GB" dirty="0"/>
          </a:p>
        </p:txBody>
      </p:sp>
      <p:pic>
        <p:nvPicPr>
          <p:cNvPr id="11" name="Content Placeholder 10">
            <a:extLst>
              <a:ext uri="{FF2B5EF4-FFF2-40B4-BE49-F238E27FC236}">
                <a16:creationId xmlns:a16="http://schemas.microsoft.com/office/drawing/2014/main" id="{E25D4558-B577-45F9-8556-13B5548F4D7A}"/>
              </a:ext>
            </a:extLst>
          </p:cNvPr>
          <p:cNvPicPr>
            <a:picLocks noGrp="1" noChangeAspect="1"/>
          </p:cNvPicPr>
          <p:nvPr>
            <p:ph sz="quarter" idx="4"/>
          </p:nvPr>
        </p:nvPicPr>
        <p:blipFill>
          <a:blip r:embed="rId2"/>
          <a:stretch>
            <a:fillRect/>
          </a:stretch>
        </p:blipFill>
        <p:spPr>
          <a:xfrm>
            <a:off x="4433508" y="1724856"/>
            <a:ext cx="5503503" cy="4611043"/>
          </a:xfrm>
          <a:prstGeom prst="rect">
            <a:avLst/>
          </a:prstGeom>
        </p:spPr>
      </p:pic>
      <p:sp>
        <p:nvSpPr>
          <p:cNvPr id="7" name="Date Placeholder 6">
            <a:extLst>
              <a:ext uri="{FF2B5EF4-FFF2-40B4-BE49-F238E27FC236}">
                <a16:creationId xmlns:a16="http://schemas.microsoft.com/office/drawing/2014/main" id="{94A4F57F-66D8-4FB3-9512-331CFDE8F81C}"/>
              </a:ext>
            </a:extLst>
          </p:cNvPr>
          <p:cNvSpPr>
            <a:spLocks noGrp="1"/>
          </p:cNvSpPr>
          <p:nvPr>
            <p:ph type="dt" sz="half" idx="10"/>
          </p:nvPr>
        </p:nvSpPr>
        <p:spPr/>
        <p:txBody>
          <a:bodyPr/>
          <a:lstStyle/>
          <a:p>
            <a:fld id="{F2D14434-9E7D-48B3-A0B1-B61FF5889F61}" type="datetime4">
              <a:rPr lang="en-GB" smtClean="0">
                <a:solidFill>
                  <a:srgbClr val="3F4548"/>
                </a:solidFill>
              </a:rPr>
              <a:pPr/>
              <a:t>24 November 2019</a:t>
            </a:fld>
            <a:endParaRPr lang="en-GB">
              <a:solidFill>
                <a:srgbClr val="3F4548"/>
              </a:solidFill>
            </a:endParaRPr>
          </a:p>
        </p:txBody>
      </p:sp>
      <p:sp>
        <p:nvSpPr>
          <p:cNvPr id="8" name="Slide Number Placeholder 7">
            <a:extLst>
              <a:ext uri="{FF2B5EF4-FFF2-40B4-BE49-F238E27FC236}">
                <a16:creationId xmlns:a16="http://schemas.microsoft.com/office/drawing/2014/main" id="{73F933D6-F127-4666-AE3C-EE9254CAEB4B}"/>
              </a:ext>
            </a:extLst>
          </p:cNvPr>
          <p:cNvSpPr>
            <a:spLocks noGrp="1"/>
          </p:cNvSpPr>
          <p:nvPr>
            <p:ph type="sldNum" sz="quarter" idx="12"/>
          </p:nvPr>
        </p:nvSpPr>
        <p:spPr/>
        <p:txBody>
          <a:bodyPr/>
          <a:lstStyle/>
          <a:p>
            <a:fld id="{1FB513AD-2D40-40B6-B454-91430654BAD4}" type="slidenum">
              <a:rPr lang="en-GB" smtClean="0"/>
              <a:pPr/>
              <a:t>5</a:t>
            </a:fld>
            <a:endParaRPr lang="en-GB"/>
          </a:p>
        </p:txBody>
      </p:sp>
      <p:pic>
        <p:nvPicPr>
          <p:cNvPr id="10" name="Content Placeholder 9">
            <a:extLst>
              <a:ext uri="{FF2B5EF4-FFF2-40B4-BE49-F238E27FC236}">
                <a16:creationId xmlns:a16="http://schemas.microsoft.com/office/drawing/2014/main" id="{CB34ADA8-90F7-4870-9906-B05BBB3C16B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7052" y="2174875"/>
            <a:ext cx="3257550" cy="3257550"/>
          </a:xfrm>
          <a:prstGeom prst="rect">
            <a:avLst/>
          </a:prstGeom>
        </p:spPr>
      </p:pic>
      <p:sp>
        <p:nvSpPr>
          <p:cNvPr id="12" name="TextBox 11">
            <a:extLst>
              <a:ext uri="{FF2B5EF4-FFF2-40B4-BE49-F238E27FC236}">
                <a16:creationId xmlns:a16="http://schemas.microsoft.com/office/drawing/2014/main" id="{0C60518E-AE3F-40E5-8B19-E6976FE6E47F}"/>
              </a:ext>
            </a:extLst>
          </p:cNvPr>
          <p:cNvSpPr txBox="1"/>
          <p:nvPr/>
        </p:nvSpPr>
        <p:spPr>
          <a:xfrm>
            <a:off x="9580984" y="5924077"/>
            <a:ext cx="712054" cy="307777"/>
          </a:xfrm>
          <a:prstGeom prst="rect">
            <a:avLst/>
          </a:prstGeom>
          <a:noFill/>
        </p:spPr>
        <p:txBody>
          <a:bodyPr wrap="none" rtlCol="0">
            <a:spAutoFit/>
          </a:bodyPr>
          <a:lstStyle/>
          <a:p>
            <a:r>
              <a:rPr lang="en-SG" sz="1400" dirty="0"/>
              <a:t>Ref [5]</a:t>
            </a:r>
            <a:endParaRPr lang="en-GB" sz="1400" dirty="0"/>
          </a:p>
        </p:txBody>
      </p:sp>
    </p:spTree>
    <p:extLst>
      <p:ext uri="{BB962C8B-B14F-4D97-AF65-F5344CB8AC3E}">
        <p14:creationId xmlns:p14="http://schemas.microsoft.com/office/powerpoint/2010/main" val="2684760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8C31-2BAD-484C-A3DD-DB89C01FE7F6}"/>
              </a:ext>
            </a:extLst>
          </p:cNvPr>
          <p:cNvSpPr>
            <a:spLocks noGrp="1"/>
          </p:cNvSpPr>
          <p:nvPr>
            <p:ph type="title"/>
          </p:nvPr>
        </p:nvSpPr>
        <p:spPr/>
        <p:txBody>
          <a:bodyPr/>
          <a:lstStyle/>
          <a:p>
            <a:r>
              <a:rPr lang="en-SG" dirty="0"/>
              <a:t>Cashless Society + Big Data + AI</a:t>
            </a:r>
            <a:endParaRPr lang="en-GB" dirty="0"/>
          </a:p>
        </p:txBody>
      </p:sp>
      <p:sp>
        <p:nvSpPr>
          <p:cNvPr id="3" name="Date Placeholder 2">
            <a:extLst>
              <a:ext uri="{FF2B5EF4-FFF2-40B4-BE49-F238E27FC236}">
                <a16:creationId xmlns:a16="http://schemas.microsoft.com/office/drawing/2014/main" id="{234D93DD-D260-4BC4-8705-2A294CAAAF0A}"/>
              </a:ext>
            </a:extLst>
          </p:cNvPr>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Slide Number Placeholder 3">
            <a:extLst>
              <a:ext uri="{FF2B5EF4-FFF2-40B4-BE49-F238E27FC236}">
                <a16:creationId xmlns:a16="http://schemas.microsoft.com/office/drawing/2014/main" id="{9AF33B29-0AEA-48A4-BBA0-C8667F89ACB2}"/>
              </a:ext>
            </a:extLst>
          </p:cNvPr>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6</a:t>
            </a:fld>
            <a:endParaRPr lang="en-GB" dirty="0"/>
          </a:p>
        </p:txBody>
      </p:sp>
      <p:sp>
        <p:nvSpPr>
          <p:cNvPr id="5" name="Content Placeholder 4">
            <a:extLst>
              <a:ext uri="{FF2B5EF4-FFF2-40B4-BE49-F238E27FC236}">
                <a16:creationId xmlns:a16="http://schemas.microsoft.com/office/drawing/2014/main" id="{B9719414-C38E-4D41-880B-5B2C39478675}"/>
              </a:ext>
            </a:extLst>
          </p:cNvPr>
          <p:cNvSpPr>
            <a:spLocks noGrp="1"/>
          </p:cNvSpPr>
          <p:nvPr>
            <p:ph idx="1"/>
          </p:nvPr>
        </p:nvSpPr>
        <p:spPr/>
        <p:txBody>
          <a:bodyPr/>
          <a:lstStyle/>
          <a:p>
            <a:r>
              <a:rPr lang="en-SG" sz="2000" dirty="0"/>
              <a:t>What about discrimination, financial exclusion and abuse of data?</a:t>
            </a:r>
          </a:p>
          <a:p>
            <a:r>
              <a:rPr lang="en-SG" sz="2000" dirty="0"/>
              <a:t>Role of Financial Services Firms</a:t>
            </a:r>
          </a:p>
          <a:p>
            <a:pPr lvl="1"/>
            <a:r>
              <a:rPr lang="en-SG" sz="1800" dirty="0"/>
              <a:t>Address the needs of the under-served (</a:t>
            </a:r>
            <a:r>
              <a:rPr lang="en-SG" sz="1800" dirty="0" err="1"/>
              <a:t>eg.</a:t>
            </a:r>
            <a:r>
              <a:rPr lang="en-SG" sz="1800" dirty="0"/>
              <a:t> unbanked and uninsured)</a:t>
            </a:r>
          </a:p>
          <a:p>
            <a:pPr lvl="1"/>
            <a:r>
              <a:rPr lang="en-SG" sz="1800" dirty="0"/>
              <a:t>Needs of foreigners – tourists, foreign workers</a:t>
            </a:r>
          </a:p>
          <a:p>
            <a:pPr lvl="1"/>
            <a:r>
              <a:rPr lang="en-SG" sz="1800" dirty="0"/>
              <a:t>Model validation and governance</a:t>
            </a:r>
          </a:p>
          <a:p>
            <a:pPr lvl="1"/>
            <a:endParaRPr lang="en-SG" sz="1800" dirty="0"/>
          </a:p>
          <a:p>
            <a:pPr lvl="1"/>
            <a:endParaRPr lang="en-GB" dirty="0"/>
          </a:p>
        </p:txBody>
      </p:sp>
      <p:pic>
        <p:nvPicPr>
          <p:cNvPr id="8" name="Picture 7">
            <a:extLst>
              <a:ext uri="{FF2B5EF4-FFF2-40B4-BE49-F238E27FC236}">
                <a16:creationId xmlns:a16="http://schemas.microsoft.com/office/drawing/2014/main" id="{B844BE87-547B-4696-B982-0C9AA7B210EC}"/>
              </a:ext>
            </a:extLst>
          </p:cNvPr>
          <p:cNvPicPr>
            <a:picLocks noChangeAspect="1"/>
          </p:cNvPicPr>
          <p:nvPr/>
        </p:nvPicPr>
        <p:blipFill>
          <a:blip r:embed="rId2"/>
          <a:stretch>
            <a:fillRect/>
          </a:stretch>
        </p:blipFill>
        <p:spPr>
          <a:xfrm>
            <a:off x="1368734" y="3744553"/>
            <a:ext cx="5809430" cy="25151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E1430BA-DFFA-4DBD-AF1F-4F597A18920F}"/>
              </a:ext>
            </a:extLst>
          </p:cNvPr>
          <p:cNvSpPr txBox="1"/>
          <p:nvPr/>
        </p:nvSpPr>
        <p:spPr>
          <a:xfrm>
            <a:off x="7322233" y="5934699"/>
            <a:ext cx="798104" cy="307777"/>
          </a:xfrm>
          <a:prstGeom prst="rect">
            <a:avLst/>
          </a:prstGeom>
          <a:noFill/>
        </p:spPr>
        <p:txBody>
          <a:bodyPr wrap="none" rtlCol="0">
            <a:spAutoFit/>
          </a:bodyPr>
          <a:lstStyle/>
          <a:p>
            <a:r>
              <a:rPr lang="en-SG" sz="1400" dirty="0"/>
              <a:t>Ref [11]</a:t>
            </a:r>
            <a:endParaRPr lang="en-GB" sz="1400" dirty="0"/>
          </a:p>
        </p:txBody>
      </p:sp>
    </p:spTree>
    <p:extLst>
      <p:ext uri="{BB962C8B-B14F-4D97-AF65-F5344CB8AC3E}">
        <p14:creationId xmlns:p14="http://schemas.microsoft.com/office/powerpoint/2010/main" val="2062069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8C31-2BAD-484C-A3DD-DB89C01FE7F6}"/>
              </a:ext>
            </a:extLst>
          </p:cNvPr>
          <p:cNvSpPr>
            <a:spLocks noGrp="1"/>
          </p:cNvSpPr>
          <p:nvPr>
            <p:ph type="title"/>
          </p:nvPr>
        </p:nvSpPr>
        <p:spPr/>
        <p:txBody>
          <a:bodyPr/>
          <a:lstStyle/>
          <a:p>
            <a:r>
              <a:rPr lang="en-SG" dirty="0"/>
              <a:t>Cashless Society + Big Data + AI</a:t>
            </a:r>
            <a:endParaRPr lang="en-GB" dirty="0"/>
          </a:p>
        </p:txBody>
      </p:sp>
      <p:sp>
        <p:nvSpPr>
          <p:cNvPr id="3" name="Date Placeholder 2">
            <a:extLst>
              <a:ext uri="{FF2B5EF4-FFF2-40B4-BE49-F238E27FC236}">
                <a16:creationId xmlns:a16="http://schemas.microsoft.com/office/drawing/2014/main" id="{234D93DD-D260-4BC4-8705-2A294CAAAF0A}"/>
              </a:ext>
            </a:extLst>
          </p:cNvPr>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Slide Number Placeholder 3">
            <a:extLst>
              <a:ext uri="{FF2B5EF4-FFF2-40B4-BE49-F238E27FC236}">
                <a16:creationId xmlns:a16="http://schemas.microsoft.com/office/drawing/2014/main" id="{9AF33B29-0AEA-48A4-BBA0-C8667F89ACB2}"/>
              </a:ext>
            </a:extLst>
          </p:cNvPr>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7</a:t>
            </a:fld>
            <a:endParaRPr lang="en-GB" dirty="0"/>
          </a:p>
        </p:txBody>
      </p:sp>
      <p:sp>
        <p:nvSpPr>
          <p:cNvPr id="5" name="Content Placeholder 4">
            <a:extLst>
              <a:ext uri="{FF2B5EF4-FFF2-40B4-BE49-F238E27FC236}">
                <a16:creationId xmlns:a16="http://schemas.microsoft.com/office/drawing/2014/main" id="{B9719414-C38E-4D41-880B-5B2C39478675}"/>
              </a:ext>
            </a:extLst>
          </p:cNvPr>
          <p:cNvSpPr>
            <a:spLocks noGrp="1"/>
          </p:cNvSpPr>
          <p:nvPr>
            <p:ph idx="1"/>
          </p:nvPr>
        </p:nvSpPr>
        <p:spPr/>
        <p:txBody>
          <a:bodyPr/>
          <a:lstStyle/>
          <a:p>
            <a:r>
              <a:rPr lang="en-SG" sz="2000" dirty="0"/>
              <a:t>Role of the Industry / Marketplace</a:t>
            </a:r>
          </a:p>
          <a:p>
            <a:pPr marL="0" indent="0">
              <a:buNone/>
            </a:pPr>
            <a:endParaRPr lang="en-SG" sz="2000" dirty="0"/>
          </a:p>
          <a:p>
            <a:endParaRPr lang="en-SG" sz="2000" dirty="0"/>
          </a:p>
          <a:p>
            <a:endParaRPr lang="en-SG" sz="2000" dirty="0"/>
          </a:p>
          <a:p>
            <a:pPr lvl="1"/>
            <a:endParaRPr lang="en-SG" sz="1600" dirty="0"/>
          </a:p>
          <a:p>
            <a:pPr lvl="1"/>
            <a:r>
              <a:rPr lang="en-SG" sz="1600" dirty="0"/>
              <a:t>Some evidence that autonomous pricing algorithms may learn to collude by trial and error [12]</a:t>
            </a:r>
          </a:p>
          <a:p>
            <a:pPr lvl="2"/>
            <a:r>
              <a:rPr lang="en-SG" sz="1400" dirty="0"/>
              <a:t>Without communicating with one another</a:t>
            </a:r>
          </a:p>
          <a:p>
            <a:pPr lvl="2"/>
            <a:r>
              <a:rPr lang="en-SG" sz="1400" dirty="0"/>
              <a:t>Not specifically designed or instructed to collude</a:t>
            </a:r>
          </a:p>
          <a:p>
            <a:pPr lvl="1"/>
            <a:endParaRPr lang="en-SG" sz="1600" dirty="0"/>
          </a:p>
          <a:p>
            <a:r>
              <a:rPr lang="en-SG" sz="2000" dirty="0"/>
              <a:t>Role of Professional Bodies</a:t>
            </a:r>
          </a:p>
          <a:p>
            <a:pPr lvl="1"/>
            <a:r>
              <a:rPr lang="en-SG" sz="1800" dirty="0"/>
              <a:t>“A Guide for Ethical Data Science” – Collaboration between the Royal Statistical Society and </a:t>
            </a:r>
            <a:r>
              <a:rPr lang="en-SG" sz="1800" dirty="0" err="1"/>
              <a:t>IFoA</a:t>
            </a:r>
            <a:endParaRPr lang="en-SG" sz="1800" dirty="0"/>
          </a:p>
          <a:p>
            <a:pPr lvl="1"/>
            <a:endParaRPr lang="en-GB" dirty="0"/>
          </a:p>
        </p:txBody>
      </p:sp>
      <p:pic>
        <p:nvPicPr>
          <p:cNvPr id="6" name="Picture 5">
            <a:extLst>
              <a:ext uri="{FF2B5EF4-FFF2-40B4-BE49-F238E27FC236}">
                <a16:creationId xmlns:a16="http://schemas.microsoft.com/office/drawing/2014/main" id="{CA2CE7F2-1823-457C-9021-B7E65970B9D0}"/>
              </a:ext>
            </a:extLst>
          </p:cNvPr>
          <p:cNvPicPr>
            <a:picLocks noChangeAspect="1"/>
          </p:cNvPicPr>
          <p:nvPr/>
        </p:nvPicPr>
        <p:blipFill>
          <a:blip r:embed="rId2"/>
          <a:stretch>
            <a:fillRect/>
          </a:stretch>
        </p:blipFill>
        <p:spPr>
          <a:xfrm>
            <a:off x="1358246" y="2084397"/>
            <a:ext cx="4696480" cy="1143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82FD6DE3-C781-44FF-A7E7-E8524DAA3D60}"/>
              </a:ext>
            </a:extLst>
          </p:cNvPr>
          <p:cNvSpPr txBox="1"/>
          <p:nvPr/>
        </p:nvSpPr>
        <p:spPr>
          <a:xfrm>
            <a:off x="6188307" y="2919780"/>
            <a:ext cx="712054" cy="307777"/>
          </a:xfrm>
          <a:prstGeom prst="rect">
            <a:avLst/>
          </a:prstGeom>
          <a:noFill/>
        </p:spPr>
        <p:txBody>
          <a:bodyPr wrap="none" rtlCol="0">
            <a:spAutoFit/>
          </a:bodyPr>
          <a:lstStyle/>
          <a:p>
            <a:r>
              <a:rPr lang="en-SG" sz="1400" dirty="0"/>
              <a:t>Ref [9]</a:t>
            </a:r>
            <a:endParaRPr lang="en-GB" sz="1400" dirty="0"/>
          </a:p>
        </p:txBody>
      </p:sp>
    </p:spTree>
    <p:extLst>
      <p:ext uri="{BB962C8B-B14F-4D97-AF65-F5344CB8AC3E}">
        <p14:creationId xmlns:p14="http://schemas.microsoft.com/office/powerpoint/2010/main" val="4159001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8C31-2BAD-484C-A3DD-DB89C01FE7F6}"/>
              </a:ext>
            </a:extLst>
          </p:cNvPr>
          <p:cNvSpPr>
            <a:spLocks noGrp="1"/>
          </p:cNvSpPr>
          <p:nvPr>
            <p:ph type="title"/>
          </p:nvPr>
        </p:nvSpPr>
        <p:spPr/>
        <p:txBody>
          <a:bodyPr/>
          <a:lstStyle/>
          <a:p>
            <a:r>
              <a:rPr lang="en-SG" dirty="0"/>
              <a:t>Cashless Society + Big Data + AI</a:t>
            </a:r>
            <a:endParaRPr lang="en-GB" dirty="0"/>
          </a:p>
        </p:txBody>
      </p:sp>
      <p:sp>
        <p:nvSpPr>
          <p:cNvPr id="3" name="Date Placeholder 2">
            <a:extLst>
              <a:ext uri="{FF2B5EF4-FFF2-40B4-BE49-F238E27FC236}">
                <a16:creationId xmlns:a16="http://schemas.microsoft.com/office/drawing/2014/main" id="{234D93DD-D260-4BC4-8705-2A294CAAAF0A}"/>
              </a:ext>
            </a:extLst>
          </p:cNvPr>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Slide Number Placeholder 3">
            <a:extLst>
              <a:ext uri="{FF2B5EF4-FFF2-40B4-BE49-F238E27FC236}">
                <a16:creationId xmlns:a16="http://schemas.microsoft.com/office/drawing/2014/main" id="{9AF33B29-0AEA-48A4-BBA0-C8667F89ACB2}"/>
              </a:ext>
            </a:extLst>
          </p:cNvPr>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8</a:t>
            </a:fld>
            <a:endParaRPr lang="en-GB" dirty="0"/>
          </a:p>
        </p:txBody>
      </p:sp>
      <p:sp>
        <p:nvSpPr>
          <p:cNvPr id="5" name="Content Placeholder 4">
            <a:extLst>
              <a:ext uri="{FF2B5EF4-FFF2-40B4-BE49-F238E27FC236}">
                <a16:creationId xmlns:a16="http://schemas.microsoft.com/office/drawing/2014/main" id="{B9719414-C38E-4D41-880B-5B2C39478675}"/>
              </a:ext>
            </a:extLst>
          </p:cNvPr>
          <p:cNvSpPr>
            <a:spLocks noGrp="1"/>
          </p:cNvSpPr>
          <p:nvPr>
            <p:ph idx="1"/>
          </p:nvPr>
        </p:nvSpPr>
        <p:spPr/>
        <p:txBody>
          <a:bodyPr/>
          <a:lstStyle/>
          <a:p>
            <a:r>
              <a:rPr lang="en-SG" sz="2000" dirty="0"/>
              <a:t>Role of the Government / Regulator</a:t>
            </a:r>
          </a:p>
          <a:p>
            <a:pPr lvl="1"/>
            <a:r>
              <a:rPr lang="en-SG" sz="1800" dirty="0"/>
              <a:t>Address the needs of foreigners, especially for public services, GDPR</a:t>
            </a:r>
          </a:p>
          <a:p>
            <a:pPr lvl="1"/>
            <a:r>
              <a:rPr lang="en-SG" sz="1800" dirty="0"/>
              <a:t>Regulate and monitor the use of data and AI in corporations</a:t>
            </a:r>
          </a:p>
          <a:p>
            <a:pPr lvl="1"/>
            <a:r>
              <a:rPr lang="en-SG" sz="1800" dirty="0"/>
              <a:t>NYC Dept of Financial Services</a:t>
            </a:r>
          </a:p>
          <a:p>
            <a:pPr lvl="1"/>
            <a:endParaRPr lang="en-SG" sz="1800" dirty="0"/>
          </a:p>
          <a:p>
            <a:endParaRPr lang="en-SG" sz="2000" dirty="0"/>
          </a:p>
          <a:p>
            <a:endParaRPr lang="en-SG" sz="2000" dirty="0"/>
          </a:p>
          <a:p>
            <a:endParaRPr lang="en-SG" sz="2000" dirty="0"/>
          </a:p>
          <a:p>
            <a:pPr lvl="1"/>
            <a:endParaRPr lang="en-SG" sz="1600" dirty="0"/>
          </a:p>
          <a:p>
            <a:pPr lvl="1"/>
            <a:endParaRPr lang="en-SG" sz="1600" dirty="0"/>
          </a:p>
          <a:p>
            <a:pPr marL="449262" lvl="1" indent="0">
              <a:buNone/>
            </a:pPr>
            <a:endParaRPr lang="en-SG" sz="1600" dirty="0"/>
          </a:p>
          <a:p>
            <a:pPr marL="0" indent="0">
              <a:buNone/>
            </a:pPr>
            <a:endParaRPr lang="en-SG" sz="800" dirty="0"/>
          </a:p>
          <a:p>
            <a:pPr lvl="1"/>
            <a:endParaRPr lang="en-SG" sz="1800" dirty="0"/>
          </a:p>
          <a:p>
            <a:pPr lvl="1"/>
            <a:endParaRPr lang="en-GB" dirty="0"/>
          </a:p>
        </p:txBody>
      </p:sp>
      <p:pic>
        <p:nvPicPr>
          <p:cNvPr id="6" name="Picture 5">
            <a:extLst>
              <a:ext uri="{FF2B5EF4-FFF2-40B4-BE49-F238E27FC236}">
                <a16:creationId xmlns:a16="http://schemas.microsoft.com/office/drawing/2014/main" id="{DA5D28B5-32CE-4ACD-801E-0C8DBAD313F0}"/>
              </a:ext>
            </a:extLst>
          </p:cNvPr>
          <p:cNvPicPr>
            <a:picLocks noChangeAspect="1"/>
          </p:cNvPicPr>
          <p:nvPr/>
        </p:nvPicPr>
        <p:blipFill>
          <a:blip r:embed="rId2"/>
          <a:stretch>
            <a:fillRect/>
          </a:stretch>
        </p:blipFill>
        <p:spPr>
          <a:xfrm>
            <a:off x="1145684" y="3210848"/>
            <a:ext cx="9886191" cy="31236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B171AFA0-E75C-44E0-97AE-93ABE347B385}"/>
              </a:ext>
            </a:extLst>
          </p:cNvPr>
          <p:cNvSpPr txBox="1"/>
          <p:nvPr/>
        </p:nvSpPr>
        <p:spPr>
          <a:xfrm>
            <a:off x="11053954" y="6026757"/>
            <a:ext cx="811441" cy="307777"/>
          </a:xfrm>
          <a:prstGeom prst="rect">
            <a:avLst/>
          </a:prstGeom>
          <a:noFill/>
        </p:spPr>
        <p:txBody>
          <a:bodyPr wrap="none" rtlCol="0">
            <a:spAutoFit/>
          </a:bodyPr>
          <a:lstStyle/>
          <a:p>
            <a:r>
              <a:rPr lang="en-SG" sz="1400" dirty="0"/>
              <a:t>Ref [10]</a:t>
            </a:r>
            <a:endParaRPr lang="en-GB" sz="1400" dirty="0"/>
          </a:p>
        </p:txBody>
      </p:sp>
      <p:cxnSp>
        <p:nvCxnSpPr>
          <p:cNvPr id="9" name="Straight Connector 8">
            <a:extLst>
              <a:ext uri="{FF2B5EF4-FFF2-40B4-BE49-F238E27FC236}">
                <a16:creationId xmlns:a16="http://schemas.microsoft.com/office/drawing/2014/main" id="{BE89A7A7-70D4-4E65-AF65-00A0BFE3D788}"/>
              </a:ext>
            </a:extLst>
          </p:cNvPr>
          <p:cNvCxnSpPr/>
          <p:nvPr/>
        </p:nvCxnSpPr>
        <p:spPr>
          <a:xfrm>
            <a:off x="1219201" y="3747048"/>
            <a:ext cx="5923721" cy="0"/>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10" name="Straight Connector 9">
            <a:extLst>
              <a:ext uri="{FF2B5EF4-FFF2-40B4-BE49-F238E27FC236}">
                <a16:creationId xmlns:a16="http://schemas.microsoft.com/office/drawing/2014/main" id="{18572D5F-3B0F-468C-BA8A-1F4F7C8F2EC0}"/>
              </a:ext>
            </a:extLst>
          </p:cNvPr>
          <p:cNvCxnSpPr>
            <a:cxnSpLocks/>
          </p:cNvCxnSpPr>
          <p:nvPr/>
        </p:nvCxnSpPr>
        <p:spPr>
          <a:xfrm>
            <a:off x="1676401" y="4668074"/>
            <a:ext cx="1981199" cy="0"/>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12" name="Straight Connector 11">
            <a:extLst>
              <a:ext uri="{FF2B5EF4-FFF2-40B4-BE49-F238E27FC236}">
                <a16:creationId xmlns:a16="http://schemas.microsoft.com/office/drawing/2014/main" id="{0DEDA390-42F9-41EC-833C-66ABE477FF21}"/>
              </a:ext>
            </a:extLst>
          </p:cNvPr>
          <p:cNvCxnSpPr>
            <a:cxnSpLocks/>
          </p:cNvCxnSpPr>
          <p:nvPr/>
        </p:nvCxnSpPr>
        <p:spPr>
          <a:xfrm>
            <a:off x="6334540" y="5059013"/>
            <a:ext cx="1981199" cy="0"/>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13" name="Straight Connector 12">
            <a:extLst>
              <a:ext uri="{FF2B5EF4-FFF2-40B4-BE49-F238E27FC236}">
                <a16:creationId xmlns:a16="http://schemas.microsoft.com/office/drawing/2014/main" id="{1D7AD6ED-607C-4DC2-B97F-8AF17C82AB2C}"/>
              </a:ext>
            </a:extLst>
          </p:cNvPr>
          <p:cNvCxnSpPr>
            <a:cxnSpLocks/>
          </p:cNvCxnSpPr>
          <p:nvPr/>
        </p:nvCxnSpPr>
        <p:spPr>
          <a:xfrm>
            <a:off x="9342163" y="5088831"/>
            <a:ext cx="1459188" cy="0"/>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15" name="Straight Connector 14">
            <a:extLst>
              <a:ext uri="{FF2B5EF4-FFF2-40B4-BE49-F238E27FC236}">
                <a16:creationId xmlns:a16="http://schemas.microsoft.com/office/drawing/2014/main" id="{56522964-80B4-421D-B707-B79C31523939}"/>
              </a:ext>
            </a:extLst>
          </p:cNvPr>
          <p:cNvCxnSpPr>
            <a:cxnSpLocks/>
          </p:cNvCxnSpPr>
          <p:nvPr/>
        </p:nvCxnSpPr>
        <p:spPr>
          <a:xfrm>
            <a:off x="1219201" y="5387006"/>
            <a:ext cx="9582150" cy="0"/>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17" name="Straight Connector 16">
            <a:extLst>
              <a:ext uri="{FF2B5EF4-FFF2-40B4-BE49-F238E27FC236}">
                <a16:creationId xmlns:a16="http://schemas.microsoft.com/office/drawing/2014/main" id="{1DDEAD40-689D-43CB-B510-FD8FD63DA487}"/>
              </a:ext>
            </a:extLst>
          </p:cNvPr>
          <p:cNvCxnSpPr>
            <a:cxnSpLocks/>
          </p:cNvCxnSpPr>
          <p:nvPr/>
        </p:nvCxnSpPr>
        <p:spPr>
          <a:xfrm>
            <a:off x="1219201" y="5698432"/>
            <a:ext cx="8852556" cy="0"/>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19" name="Straight Connector 18">
            <a:extLst>
              <a:ext uri="{FF2B5EF4-FFF2-40B4-BE49-F238E27FC236}">
                <a16:creationId xmlns:a16="http://schemas.microsoft.com/office/drawing/2014/main" id="{B73695C5-2E7F-416E-9F29-0F0A3C5A23CB}"/>
              </a:ext>
            </a:extLst>
          </p:cNvPr>
          <p:cNvCxnSpPr>
            <a:cxnSpLocks/>
          </p:cNvCxnSpPr>
          <p:nvPr/>
        </p:nvCxnSpPr>
        <p:spPr>
          <a:xfrm>
            <a:off x="1219201" y="5983353"/>
            <a:ext cx="967408" cy="0"/>
          </a:xfrm>
          <a:prstGeom prst="line">
            <a:avLst/>
          </a:prstGeom>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57645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8C31-2BAD-484C-A3DD-DB89C01FE7F6}"/>
              </a:ext>
            </a:extLst>
          </p:cNvPr>
          <p:cNvSpPr>
            <a:spLocks noGrp="1"/>
          </p:cNvSpPr>
          <p:nvPr>
            <p:ph type="title"/>
          </p:nvPr>
        </p:nvSpPr>
        <p:spPr/>
        <p:txBody>
          <a:bodyPr/>
          <a:lstStyle/>
          <a:p>
            <a:r>
              <a:rPr lang="en-SG" dirty="0"/>
              <a:t>Cashless Society + Big Data + AI</a:t>
            </a:r>
            <a:endParaRPr lang="en-GB" dirty="0"/>
          </a:p>
        </p:txBody>
      </p:sp>
      <p:sp>
        <p:nvSpPr>
          <p:cNvPr id="3" name="Date Placeholder 2">
            <a:extLst>
              <a:ext uri="{FF2B5EF4-FFF2-40B4-BE49-F238E27FC236}">
                <a16:creationId xmlns:a16="http://schemas.microsoft.com/office/drawing/2014/main" id="{234D93DD-D260-4BC4-8705-2A294CAAAF0A}"/>
              </a:ext>
            </a:extLst>
          </p:cNvPr>
          <p:cNvSpPr>
            <a:spLocks noGrp="1"/>
          </p:cNvSpPr>
          <p:nvPr>
            <p:ph type="dt" sz="half" idx="10"/>
          </p:nvPr>
        </p:nvSpPr>
        <p:spPr/>
        <p:txBody>
          <a:bodyPr/>
          <a:lstStyle/>
          <a:p>
            <a:pPr fontAlgn="base">
              <a:spcBef>
                <a:spcPct val="0"/>
              </a:spcBef>
              <a:spcAft>
                <a:spcPct val="0"/>
              </a:spcAft>
            </a:pPr>
            <a:fld id="{0D5A5B80-4E0E-41F8-BFF5-504EC24C412E}" type="datetime4">
              <a:rPr lang="en-GB" smtClean="0">
                <a:solidFill>
                  <a:srgbClr val="3F4548"/>
                </a:solidFill>
              </a:rPr>
              <a:pPr fontAlgn="base">
                <a:spcBef>
                  <a:spcPct val="0"/>
                </a:spcBef>
                <a:spcAft>
                  <a:spcPct val="0"/>
                </a:spcAft>
              </a:pPr>
              <a:t>24 November 2019</a:t>
            </a:fld>
            <a:endParaRPr lang="en-GB" dirty="0">
              <a:solidFill>
                <a:srgbClr val="3F4548"/>
              </a:solidFill>
            </a:endParaRPr>
          </a:p>
        </p:txBody>
      </p:sp>
      <p:sp>
        <p:nvSpPr>
          <p:cNvPr id="4" name="Slide Number Placeholder 3">
            <a:extLst>
              <a:ext uri="{FF2B5EF4-FFF2-40B4-BE49-F238E27FC236}">
                <a16:creationId xmlns:a16="http://schemas.microsoft.com/office/drawing/2014/main" id="{9AF33B29-0AEA-48A4-BBA0-C8667F89ACB2}"/>
              </a:ext>
            </a:extLst>
          </p:cNvPr>
          <p:cNvSpPr>
            <a:spLocks noGrp="1"/>
          </p:cNvSpPr>
          <p:nvPr>
            <p:ph type="sldNum" sz="quarter" idx="12"/>
          </p:nvPr>
        </p:nvSpPr>
        <p:spPr/>
        <p:txBody>
          <a:bodyPr/>
          <a:lstStyle/>
          <a:p>
            <a:pPr fontAlgn="base">
              <a:spcBef>
                <a:spcPct val="0"/>
              </a:spcBef>
              <a:spcAft>
                <a:spcPct val="0"/>
              </a:spcAft>
            </a:pPr>
            <a:fld id="{65C5C0B4-F90D-4B90-B187-E84366B07232}" type="slidenum">
              <a:rPr lang="en-GB" smtClean="0"/>
              <a:pPr fontAlgn="base">
                <a:spcBef>
                  <a:spcPct val="0"/>
                </a:spcBef>
                <a:spcAft>
                  <a:spcPct val="0"/>
                </a:spcAft>
              </a:pPr>
              <a:t>9</a:t>
            </a:fld>
            <a:endParaRPr lang="en-GB" dirty="0"/>
          </a:p>
        </p:txBody>
      </p:sp>
      <p:sp>
        <p:nvSpPr>
          <p:cNvPr id="5" name="Content Placeholder 4">
            <a:extLst>
              <a:ext uri="{FF2B5EF4-FFF2-40B4-BE49-F238E27FC236}">
                <a16:creationId xmlns:a16="http://schemas.microsoft.com/office/drawing/2014/main" id="{B9719414-C38E-4D41-880B-5B2C39478675}"/>
              </a:ext>
            </a:extLst>
          </p:cNvPr>
          <p:cNvSpPr>
            <a:spLocks noGrp="1"/>
          </p:cNvSpPr>
          <p:nvPr>
            <p:ph idx="1"/>
          </p:nvPr>
        </p:nvSpPr>
        <p:spPr/>
        <p:txBody>
          <a:bodyPr/>
          <a:lstStyle/>
          <a:p>
            <a:r>
              <a:rPr lang="en-SG" sz="2000" dirty="0"/>
              <a:t>Role of Customer</a:t>
            </a:r>
          </a:p>
          <a:p>
            <a:pPr lvl="1"/>
            <a:r>
              <a:rPr lang="en-SG" sz="1600" dirty="0"/>
              <a:t>Be aware of your rights as a consumer and how your data is used/shared</a:t>
            </a:r>
          </a:p>
          <a:p>
            <a:pPr lvl="1"/>
            <a:r>
              <a:rPr lang="en-SG" sz="1600" dirty="0"/>
              <a:t>Be aware of how you are being tracked online and offline</a:t>
            </a:r>
          </a:p>
          <a:p>
            <a:pPr lvl="1"/>
            <a:r>
              <a:rPr lang="en-SG" sz="1600" dirty="0"/>
              <a:t>Remove your data from various platforms</a:t>
            </a:r>
          </a:p>
          <a:p>
            <a:pPr lvl="1"/>
            <a:r>
              <a:rPr lang="en-SG" sz="1600" dirty="0"/>
              <a:t>Select service providers which do not track you online</a:t>
            </a:r>
          </a:p>
          <a:p>
            <a:pPr lvl="1"/>
            <a:endParaRPr lang="en-SG" sz="1600" dirty="0"/>
          </a:p>
          <a:p>
            <a:pPr lvl="1"/>
            <a:endParaRPr lang="en-SG" sz="1600" dirty="0"/>
          </a:p>
          <a:p>
            <a:pPr marL="449262" lvl="1" indent="0">
              <a:buNone/>
            </a:pPr>
            <a:endParaRPr lang="en-SG" sz="1600" dirty="0"/>
          </a:p>
          <a:p>
            <a:pPr marL="0" indent="0">
              <a:buNone/>
            </a:pPr>
            <a:endParaRPr lang="en-SG" sz="800" dirty="0"/>
          </a:p>
          <a:p>
            <a:pPr lvl="1"/>
            <a:endParaRPr lang="en-SG" sz="1800" dirty="0"/>
          </a:p>
          <a:p>
            <a:pPr lvl="1"/>
            <a:endParaRPr lang="en-GB" dirty="0"/>
          </a:p>
        </p:txBody>
      </p:sp>
      <p:sp>
        <p:nvSpPr>
          <p:cNvPr id="8" name="Rectangle 7">
            <a:extLst>
              <a:ext uri="{FF2B5EF4-FFF2-40B4-BE49-F238E27FC236}">
                <a16:creationId xmlns:a16="http://schemas.microsoft.com/office/drawing/2014/main" id="{D98C0AF5-53C2-485E-BA05-4E2D3C155318}"/>
              </a:ext>
            </a:extLst>
          </p:cNvPr>
          <p:cNvSpPr/>
          <p:nvPr/>
        </p:nvSpPr>
        <p:spPr>
          <a:xfrm>
            <a:off x="2340653" y="3605767"/>
            <a:ext cx="5416868" cy="2585323"/>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If It’s free, then </a:t>
            </a:r>
          </a:p>
          <a:p>
            <a:pPr algn="ctr"/>
            <a:r>
              <a:rPr lang="en-US" sz="5400" b="1" i="1" u="sng" cap="none" spc="0" dirty="0">
                <a:ln w="6600">
                  <a:solidFill>
                    <a:schemeClr val="accent2"/>
                  </a:solidFill>
                  <a:prstDash val="solid"/>
                </a:ln>
                <a:solidFill>
                  <a:srgbClr val="FFFFFF"/>
                </a:solidFill>
                <a:effectLst>
                  <a:outerShdw dist="38100" dir="2700000" algn="tl" rotWithShape="0">
                    <a:schemeClr val="accent2"/>
                  </a:outerShdw>
                </a:effectLst>
              </a:rPr>
              <a:t>you</a:t>
            </a: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 </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are the product.</a:t>
            </a:r>
          </a:p>
        </p:txBody>
      </p:sp>
    </p:spTree>
    <p:extLst>
      <p:ext uri="{BB962C8B-B14F-4D97-AF65-F5344CB8AC3E}">
        <p14:creationId xmlns:p14="http://schemas.microsoft.com/office/powerpoint/2010/main" val="1819285999"/>
      </p:ext>
    </p:extLst>
  </p:cSld>
  <p:clrMapOvr>
    <a:masterClrMapping/>
  </p:clrMapOvr>
</p:sld>
</file>

<file path=ppt/theme/theme1.xml><?xml version="1.0" encoding="utf-8"?>
<a:theme xmlns:a="http://schemas.openxmlformats.org/drawingml/2006/main" name="IFOA PowerPoint template 14 mid blue">
  <a:themeElements>
    <a:clrScheme name="Custom 2">
      <a:dk1>
        <a:srgbClr val="3F4548"/>
      </a:dk1>
      <a:lt1>
        <a:sysClr val="window" lastClr="FFFFFF"/>
      </a:lt1>
      <a:dk2>
        <a:srgbClr val="000000"/>
      </a:dk2>
      <a:lt2>
        <a:srgbClr val="FFFFFF"/>
      </a:lt2>
      <a:accent1>
        <a:srgbClr val="4096B8"/>
      </a:accent1>
      <a:accent2>
        <a:srgbClr val="113458"/>
      </a:accent2>
      <a:accent3>
        <a:srgbClr val="008452"/>
      </a:accent3>
      <a:accent4>
        <a:srgbClr val="79A32A"/>
      </a:accent4>
      <a:accent5>
        <a:srgbClr val="D9AB16"/>
      </a:accent5>
      <a:accent6>
        <a:srgbClr val="EE741D"/>
      </a:accent6>
      <a:hlink>
        <a:srgbClr val="4096B8"/>
      </a:hlink>
      <a:folHlink>
        <a:srgbClr val="4096B8"/>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FoA Branded powerpoint - new style" id="{A1EEF783-45FC-4D2C-AF4C-EFDB0189CA1D}" vid="{D751522A-35C5-4D49-882E-837511351A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IFoA Branded powerpoint - new_style</Template>
  <TotalTime>2861</TotalTime>
  <Words>1001</Words>
  <Application>Microsoft Office PowerPoint</Application>
  <PresentationFormat>Widescreen</PresentationFormat>
  <Paragraphs>145</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IFOA PowerPoint template 14 mid blue</vt:lpstr>
      <vt:lpstr>A Cashless Society + Big Data + AI</vt:lpstr>
      <vt:lpstr>Big Data</vt:lpstr>
      <vt:lpstr>Big Data</vt:lpstr>
      <vt:lpstr>Big Data + AI</vt:lpstr>
      <vt:lpstr>Cashless Society + Big Data + AI</vt:lpstr>
      <vt:lpstr>Cashless Society + Big Data + AI</vt:lpstr>
      <vt:lpstr>Cashless Society + Big Data + AI</vt:lpstr>
      <vt:lpstr>Cashless Society + Big Data + AI</vt:lpstr>
      <vt:lpstr>Cashless Society + Big Data + AI</vt:lpstr>
      <vt:lpstr>References</vt:lpstr>
      <vt:lpstr>References</vt:lpstr>
      <vt:lpstr>References</vt:lpstr>
    </vt:vector>
  </TitlesOfParts>
  <Company>Admin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Gareth Groarke</dc:creator>
  <cp:lastModifiedBy>Justin</cp:lastModifiedBy>
  <cp:revision>28</cp:revision>
  <cp:lastPrinted>2018-08-15T09:30:31Z</cp:lastPrinted>
  <dcterms:created xsi:type="dcterms:W3CDTF">2018-10-15T13:50:40Z</dcterms:created>
  <dcterms:modified xsi:type="dcterms:W3CDTF">2019-11-25T16:08:32Z</dcterms:modified>
</cp:coreProperties>
</file>